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4"/>
  </p:sldMasterIdLst>
  <p:notesMasterIdLst>
    <p:notesMasterId r:id="rId12"/>
  </p:notesMasterIdLst>
  <p:sldIdLst>
    <p:sldId id="256" r:id="rId5"/>
    <p:sldId id="258" r:id="rId6"/>
    <p:sldId id="257" r:id="rId7"/>
    <p:sldId id="259" r:id="rId8"/>
    <p:sldId id="260"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F4D0C8-F3AC-82F1-F4A0-435F0A2E0704}" v="23" dt="2024-04-08T14:47:28.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7049" autoAdjust="0"/>
  </p:normalViewPr>
  <p:slideViewPr>
    <p:cSldViewPr snapToGrid="0">
      <p:cViewPr varScale="1">
        <p:scale>
          <a:sx n="69" d="100"/>
          <a:sy n="69" d="100"/>
        </p:scale>
        <p:origin x="114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este Spier" userId="S::cspier2@unl.edu::0d5045fe-12ca-4279-8457-d9286c9d3095" providerId="AD" clId="Web-{54FCB9B9-7081-39C9-92C7-4CE59B1CEF91}"/>
    <pc:docChg chg="modSld">
      <pc:chgData name="Celeste Spier" userId="S::cspier2@unl.edu::0d5045fe-12ca-4279-8457-d9286c9d3095" providerId="AD" clId="Web-{54FCB9B9-7081-39C9-92C7-4CE59B1CEF91}" dt="2024-03-29T15:37:58.667" v="30" actId="20577"/>
      <pc:docMkLst>
        <pc:docMk/>
      </pc:docMkLst>
      <pc:sldChg chg="modSp">
        <pc:chgData name="Celeste Spier" userId="S::cspier2@unl.edu::0d5045fe-12ca-4279-8457-d9286c9d3095" providerId="AD" clId="Web-{54FCB9B9-7081-39C9-92C7-4CE59B1CEF91}" dt="2024-03-29T15:37:58.667" v="30" actId="20577"/>
        <pc:sldMkLst>
          <pc:docMk/>
          <pc:sldMk cId="109857222" sldId="256"/>
        </pc:sldMkLst>
        <pc:spChg chg="mod">
          <ac:chgData name="Celeste Spier" userId="S::cspier2@unl.edu::0d5045fe-12ca-4279-8457-d9286c9d3095" providerId="AD" clId="Web-{54FCB9B9-7081-39C9-92C7-4CE59B1CEF91}" dt="2024-03-29T15:37:32.572" v="11" actId="20577"/>
          <ac:spMkLst>
            <pc:docMk/>
            <pc:sldMk cId="109857222" sldId="256"/>
            <ac:spMk id="2" creationId="{00000000-0000-0000-0000-000000000000}"/>
          </ac:spMkLst>
        </pc:spChg>
        <pc:spChg chg="mod">
          <ac:chgData name="Celeste Spier" userId="S::cspier2@unl.edu::0d5045fe-12ca-4279-8457-d9286c9d3095" providerId="AD" clId="Web-{54FCB9B9-7081-39C9-92C7-4CE59B1CEF91}" dt="2024-03-29T15:37:58.667" v="30" actId="20577"/>
          <ac:spMkLst>
            <pc:docMk/>
            <pc:sldMk cId="109857222" sldId="256"/>
            <ac:spMk id="3" creationId="{00000000-0000-0000-0000-000000000000}"/>
          </ac:spMkLst>
        </pc:spChg>
      </pc:sldChg>
    </pc:docChg>
  </pc:docChgLst>
  <pc:docChgLst>
    <pc:chgData name="Celeste Spier" userId="0d5045fe-12ca-4279-8457-d9286c9d3095" providerId="ADAL" clId="{C36704BD-555F-4053-A7BD-B45A6A69A3AD}"/>
    <pc:docChg chg="undo custSel addSld modSld sldOrd addMainMaster delMainMaster">
      <pc:chgData name="Celeste Spier" userId="0d5045fe-12ca-4279-8457-d9286c9d3095" providerId="ADAL" clId="{C36704BD-555F-4053-A7BD-B45A6A69A3AD}" dt="2024-03-29T20:22:59.266" v="7331" actId="20577"/>
      <pc:docMkLst>
        <pc:docMk/>
      </pc:docMkLst>
      <pc:sldChg chg="addSp delSp modSp mod setBg modClrScheme setClrOvrMap delDesignElem chgLayout modNotesTx">
        <pc:chgData name="Celeste Spier" userId="0d5045fe-12ca-4279-8457-d9286c9d3095" providerId="ADAL" clId="{C36704BD-555F-4053-A7BD-B45A6A69A3AD}" dt="2024-03-29T20:13:00.519" v="6060" actId="20577"/>
        <pc:sldMkLst>
          <pc:docMk/>
          <pc:sldMk cId="109857222" sldId="256"/>
        </pc:sldMkLst>
        <pc:spChg chg="mod">
          <ac:chgData name="Celeste Spier" userId="0d5045fe-12ca-4279-8457-d9286c9d3095" providerId="ADAL" clId="{C36704BD-555F-4053-A7BD-B45A6A69A3AD}" dt="2024-03-29T15:42:56.911" v="99" actId="26606"/>
          <ac:spMkLst>
            <pc:docMk/>
            <pc:sldMk cId="109857222" sldId="256"/>
            <ac:spMk id="2" creationId="{00000000-0000-0000-0000-000000000000}"/>
          </ac:spMkLst>
        </pc:spChg>
        <pc:spChg chg="mod">
          <ac:chgData name="Celeste Spier" userId="0d5045fe-12ca-4279-8457-d9286c9d3095" providerId="ADAL" clId="{C36704BD-555F-4053-A7BD-B45A6A69A3AD}" dt="2024-03-29T18:56:04.525" v="613" actId="27636"/>
          <ac:spMkLst>
            <pc:docMk/>
            <pc:sldMk cId="109857222" sldId="256"/>
            <ac:spMk id="3" creationId="{00000000-0000-0000-0000-000000000000}"/>
          </ac:spMkLst>
        </pc:spChg>
        <pc:spChg chg="add mod">
          <ac:chgData name="Celeste Spier" userId="0d5045fe-12ca-4279-8457-d9286c9d3095" providerId="ADAL" clId="{C36704BD-555F-4053-A7BD-B45A6A69A3AD}" dt="2024-03-29T15:42:19.633" v="96" actId="767"/>
          <ac:spMkLst>
            <pc:docMk/>
            <pc:sldMk cId="109857222" sldId="256"/>
            <ac:spMk id="5" creationId="{16FCEFDC-E725-4A03-AE06-A419F65A6603}"/>
          </ac:spMkLst>
        </pc:spChg>
        <pc:spChg chg="add mod">
          <ac:chgData name="Celeste Spier" userId="0d5045fe-12ca-4279-8457-d9286c9d3095" providerId="ADAL" clId="{C36704BD-555F-4053-A7BD-B45A6A69A3AD}" dt="2024-03-29T15:43:34.190" v="187" actId="121"/>
          <ac:spMkLst>
            <pc:docMk/>
            <pc:sldMk cId="109857222" sldId="256"/>
            <ac:spMk id="6" creationId="{C8D75A93-8544-99EC-CC35-7F500D2BFCA9}"/>
          </ac:spMkLst>
        </pc:spChg>
        <pc:spChg chg="add del">
          <ac:chgData name="Celeste Spier" userId="0d5045fe-12ca-4279-8457-d9286c9d3095" providerId="ADAL" clId="{C36704BD-555F-4053-A7BD-B45A6A69A3AD}" dt="2024-03-29T15:39:58.290" v="1" actId="26606"/>
          <ac:spMkLst>
            <pc:docMk/>
            <pc:sldMk cId="109857222" sldId="256"/>
            <ac:spMk id="9" creationId="{82950D9A-4705-4314-961A-4F88B2CE412D}"/>
          </ac:spMkLst>
        </pc:spChg>
        <pc:spChg chg="add del">
          <ac:chgData name="Celeste Spier" userId="0d5045fe-12ca-4279-8457-d9286c9d3095" providerId="ADAL" clId="{C36704BD-555F-4053-A7BD-B45A6A69A3AD}" dt="2024-03-29T15:39:58.290" v="1" actId="26606"/>
          <ac:spMkLst>
            <pc:docMk/>
            <pc:sldMk cId="109857222" sldId="256"/>
            <ac:spMk id="11" creationId="{B13969F2-ED52-4E5C-B3FC-01E01B8B9FBC}"/>
          </ac:spMkLst>
        </pc:spChg>
        <pc:spChg chg="add del">
          <ac:chgData name="Celeste Spier" userId="0d5045fe-12ca-4279-8457-d9286c9d3095" providerId="ADAL" clId="{C36704BD-555F-4053-A7BD-B45A6A69A3AD}" dt="2024-03-29T15:40:09.357" v="3" actId="26606"/>
          <ac:spMkLst>
            <pc:docMk/>
            <pc:sldMk cId="109857222" sldId="256"/>
            <ac:spMk id="15" creationId="{06DA9DF9-31F7-4056-B42E-878CC92417B8}"/>
          </ac:spMkLst>
        </pc:spChg>
        <pc:spChg chg="add del">
          <ac:chgData name="Celeste Spier" userId="0d5045fe-12ca-4279-8457-d9286c9d3095" providerId="ADAL" clId="{C36704BD-555F-4053-A7BD-B45A6A69A3AD}" dt="2024-03-29T15:42:38.055" v="97" actId="26606"/>
          <ac:spMkLst>
            <pc:docMk/>
            <pc:sldMk cId="109857222" sldId="256"/>
            <ac:spMk id="18" creationId="{70105F5E-5B61-4F51-927C-5B28DB7DD9BB}"/>
          </ac:spMkLst>
        </pc:spChg>
        <pc:spChg chg="add del">
          <ac:chgData name="Celeste Spier" userId="0d5045fe-12ca-4279-8457-d9286c9d3095" providerId="ADAL" clId="{C36704BD-555F-4053-A7BD-B45A6A69A3AD}" dt="2024-03-29T15:42:56.911" v="99" actId="26606"/>
          <ac:spMkLst>
            <pc:docMk/>
            <pc:sldMk cId="109857222" sldId="256"/>
            <ac:spMk id="21" creationId="{82950D9A-4705-4314-961A-4F88B2CE412D}"/>
          </ac:spMkLst>
        </pc:spChg>
        <pc:spChg chg="add del">
          <ac:chgData name="Celeste Spier" userId="0d5045fe-12ca-4279-8457-d9286c9d3095" providerId="ADAL" clId="{C36704BD-555F-4053-A7BD-B45A6A69A3AD}" dt="2024-03-29T15:42:56.911" v="99" actId="26606"/>
          <ac:spMkLst>
            <pc:docMk/>
            <pc:sldMk cId="109857222" sldId="256"/>
            <ac:spMk id="22" creationId="{B13969F2-ED52-4E5C-B3FC-01E01B8B9FBC}"/>
          </ac:spMkLst>
        </pc:spChg>
        <pc:spChg chg="add del">
          <ac:chgData name="Celeste Spier" userId="0d5045fe-12ca-4279-8457-d9286c9d3095" providerId="ADAL" clId="{C36704BD-555F-4053-A7BD-B45A6A69A3AD}" dt="2024-03-29T15:42:02.724" v="91" actId="26606"/>
          <ac:spMkLst>
            <pc:docMk/>
            <pc:sldMk cId="109857222" sldId="256"/>
            <ac:spMk id="24" creationId="{EA4E4267-CAF0-4C38-8DC6-CD3B1A9F046E}"/>
          </ac:spMkLst>
        </pc:spChg>
        <pc:spChg chg="add del">
          <ac:chgData name="Celeste Spier" userId="0d5045fe-12ca-4279-8457-d9286c9d3095" providerId="ADAL" clId="{C36704BD-555F-4053-A7BD-B45A6A69A3AD}" dt="2024-03-29T18:55:56.565" v="610"/>
          <ac:spMkLst>
            <pc:docMk/>
            <pc:sldMk cId="109857222" sldId="256"/>
            <ac:spMk id="25" creationId="{9B37791B-B040-4694-BFDC-8DD132D86E8E}"/>
          </ac:spMkLst>
        </pc:spChg>
        <pc:spChg chg="add del">
          <ac:chgData name="Celeste Spier" userId="0d5045fe-12ca-4279-8457-d9286c9d3095" providerId="ADAL" clId="{C36704BD-555F-4053-A7BD-B45A6A69A3AD}" dt="2024-03-29T15:42:02.724" v="91" actId="26606"/>
          <ac:spMkLst>
            <pc:docMk/>
            <pc:sldMk cId="109857222" sldId="256"/>
            <ac:spMk id="26" creationId="{0EE3ACC5-126D-4BA4-8B45-7F0B5B839C51}"/>
          </ac:spMkLst>
        </pc:spChg>
        <pc:spChg chg="add del">
          <ac:chgData name="Celeste Spier" userId="0d5045fe-12ca-4279-8457-d9286c9d3095" providerId="ADAL" clId="{C36704BD-555F-4053-A7BD-B45A6A69A3AD}" dt="2024-03-29T15:42:02.724" v="91" actId="26606"/>
          <ac:spMkLst>
            <pc:docMk/>
            <pc:sldMk cId="109857222" sldId="256"/>
            <ac:spMk id="28" creationId="{AB2868F7-FE10-4289-A5BD-90763C7A2F5A}"/>
          </ac:spMkLst>
        </pc:spChg>
        <pc:spChg chg="add del">
          <ac:chgData name="Celeste Spier" userId="0d5045fe-12ca-4279-8457-d9286c9d3095" providerId="ADAL" clId="{C36704BD-555F-4053-A7BD-B45A6A69A3AD}" dt="2024-03-29T15:42:02.724" v="91" actId="26606"/>
          <ac:spMkLst>
            <pc:docMk/>
            <pc:sldMk cId="109857222" sldId="256"/>
            <ac:spMk id="30" creationId="{BD94142C-10EE-487C-A327-404FDF358F22}"/>
          </ac:spMkLst>
        </pc:spChg>
        <pc:spChg chg="add del">
          <ac:chgData name="Celeste Spier" userId="0d5045fe-12ca-4279-8457-d9286c9d3095" providerId="ADAL" clId="{C36704BD-555F-4053-A7BD-B45A6A69A3AD}" dt="2024-03-29T15:42:02.724" v="91" actId="26606"/>
          <ac:spMkLst>
            <pc:docMk/>
            <pc:sldMk cId="109857222" sldId="256"/>
            <ac:spMk id="32" creationId="{5F7FAC2D-7A74-4939-A917-A1A5AF935685}"/>
          </ac:spMkLst>
        </pc:spChg>
        <pc:spChg chg="add del">
          <ac:chgData name="Celeste Spier" userId="0d5045fe-12ca-4279-8457-d9286c9d3095" providerId="ADAL" clId="{C36704BD-555F-4053-A7BD-B45A6A69A3AD}" dt="2024-03-29T15:42:02.724" v="91" actId="26606"/>
          <ac:spMkLst>
            <pc:docMk/>
            <pc:sldMk cId="109857222" sldId="256"/>
            <ac:spMk id="34" creationId="{BA53A868-C420-4BAE-9244-EC162AF05CFC}"/>
          </ac:spMkLst>
        </pc:spChg>
        <pc:grpChg chg="add del">
          <ac:chgData name="Celeste Spier" userId="0d5045fe-12ca-4279-8457-d9286c9d3095" providerId="ADAL" clId="{C36704BD-555F-4053-A7BD-B45A6A69A3AD}" dt="2024-03-29T18:55:56.565" v="610"/>
          <ac:grpSpMkLst>
            <pc:docMk/>
            <pc:sldMk cId="109857222" sldId="256"/>
            <ac:grpSpMk id="27" creationId="{A7900967-84CA-47B4-9F1C-E787BAC1496A}"/>
          </ac:grpSpMkLst>
        </pc:grpChg>
        <pc:picChg chg="add del">
          <ac:chgData name="Celeste Spier" userId="0d5045fe-12ca-4279-8457-d9286c9d3095" providerId="ADAL" clId="{C36704BD-555F-4053-A7BD-B45A6A69A3AD}" dt="2024-03-29T15:39:58.290" v="1" actId="26606"/>
          <ac:picMkLst>
            <pc:docMk/>
            <pc:sldMk cId="109857222" sldId="256"/>
            <ac:picMk id="4" creationId="{71C43540-E455-3B8C-DAF6-AB8137210DE8}"/>
          </ac:picMkLst>
        </pc:picChg>
        <pc:picChg chg="add del">
          <ac:chgData name="Celeste Spier" userId="0d5045fe-12ca-4279-8457-d9286c9d3095" providerId="ADAL" clId="{C36704BD-555F-4053-A7BD-B45A6A69A3AD}" dt="2024-03-29T15:40:09.357" v="3" actId="26606"/>
          <ac:picMkLst>
            <pc:docMk/>
            <pc:sldMk cId="109857222" sldId="256"/>
            <ac:picMk id="16" creationId="{4662D634-55CC-F919-3CB3-DFBFB734F613}"/>
          </ac:picMkLst>
        </pc:picChg>
        <pc:picChg chg="add mod ord">
          <ac:chgData name="Celeste Spier" userId="0d5045fe-12ca-4279-8457-d9286c9d3095" providerId="ADAL" clId="{C36704BD-555F-4053-A7BD-B45A6A69A3AD}" dt="2024-03-29T15:42:56.911" v="99" actId="26606"/>
          <ac:picMkLst>
            <pc:docMk/>
            <pc:sldMk cId="109857222" sldId="256"/>
            <ac:picMk id="19" creationId="{ED50F450-A9E7-BE26-ED7F-9493564DF46E}"/>
          </ac:picMkLst>
        </pc:picChg>
        <pc:cxnChg chg="add del">
          <ac:chgData name="Celeste Spier" userId="0d5045fe-12ca-4279-8457-d9286c9d3095" providerId="ADAL" clId="{C36704BD-555F-4053-A7BD-B45A6A69A3AD}" dt="2024-03-29T15:39:58.290" v="1" actId="26606"/>
          <ac:cxnSpMkLst>
            <pc:docMk/>
            <pc:sldMk cId="109857222" sldId="256"/>
            <ac:cxnSpMk id="13" creationId="{13AC671C-E66F-43C5-A66A-C477339DD232}"/>
          </ac:cxnSpMkLst>
        </pc:cxnChg>
        <pc:cxnChg chg="add del">
          <ac:chgData name="Celeste Spier" userId="0d5045fe-12ca-4279-8457-d9286c9d3095" providerId="ADAL" clId="{C36704BD-555F-4053-A7BD-B45A6A69A3AD}" dt="2024-03-29T15:42:56.911" v="99" actId="26606"/>
          <ac:cxnSpMkLst>
            <pc:docMk/>
            <pc:sldMk cId="109857222" sldId="256"/>
            <ac:cxnSpMk id="23" creationId="{13AC671C-E66F-43C5-A66A-C477339DD232}"/>
          </ac:cxnSpMkLst>
        </pc:cxnChg>
        <pc:cxnChg chg="add del">
          <ac:chgData name="Celeste Spier" userId="0d5045fe-12ca-4279-8457-d9286c9d3095" providerId="ADAL" clId="{C36704BD-555F-4053-A7BD-B45A6A69A3AD}" dt="2024-03-29T15:42:02.724" v="91" actId="26606"/>
          <ac:cxnSpMkLst>
            <pc:docMk/>
            <pc:sldMk cId="109857222" sldId="256"/>
            <ac:cxnSpMk id="36" creationId="{C2686EF3-81CC-419F-96C3-002A75880309}"/>
          </ac:cxnSpMkLst>
        </pc:cxnChg>
        <pc:cxnChg chg="add del">
          <ac:chgData name="Celeste Spier" userId="0d5045fe-12ca-4279-8457-d9286c9d3095" providerId="ADAL" clId="{C36704BD-555F-4053-A7BD-B45A6A69A3AD}" dt="2024-03-29T15:42:02.724" v="91" actId="26606"/>
          <ac:cxnSpMkLst>
            <pc:docMk/>
            <pc:sldMk cId="109857222" sldId="256"/>
            <ac:cxnSpMk id="38" creationId="{F8D93CCA-A85E-4529-A6F0-8BB54D27BCD1}"/>
          </ac:cxnSpMkLst>
        </pc:cxnChg>
        <pc:cxnChg chg="add del">
          <ac:chgData name="Celeste Spier" userId="0d5045fe-12ca-4279-8457-d9286c9d3095" providerId="ADAL" clId="{C36704BD-555F-4053-A7BD-B45A6A69A3AD}" dt="2024-03-29T15:42:02.724" v="91" actId="26606"/>
          <ac:cxnSpMkLst>
            <pc:docMk/>
            <pc:sldMk cId="109857222" sldId="256"/>
            <ac:cxnSpMk id="40" creationId="{1ECFA516-C18C-41AE-AFF2-A0D0A59C9E90}"/>
          </ac:cxnSpMkLst>
        </pc:cxnChg>
      </pc:sldChg>
      <pc:sldChg chg="addSp delSp modSp new mod setBg setClrOvrMap modNotesTx">
        <pc:chgData name="Celeste Spier" userId="0d5045fe-12ca-4279-8457-d9286c9d3095" providerId="ADAL" clId="{C36704BD-555F-4053-A7BD-B45A6A69A3AD}" dt="2024-03-29T19:59:44.693" v="4359" actId="20577"/>
        <pc:sldMkLst>
          <pc:docMk/>
          <pc:sldMk cId="821884900" sldId="257"/>
        </pc:sldMkLst>
        <pc:spChg chg="mod">
          <ac:chgData name="Celeste Spier" userId="0d5045fe-12ca-4279-8457-d9286c9d3095" providerId="ADAL" clId="{C36704BD-555F-4053-A7BD-B45A6A69A3AD}" dt="2024-03-29T19:56:09.354" v="4138" actId="14100"/>
          <ac:spMkLst>
            <pc:docMk/>
            <pc:sldMk cId="821884900" sldId="257"/>
            <ac:spMk id="2" creationId="{2CCA1F7D-4F55-5399-4E23-ED998896C414}"/>
          </ac:spMkLst>
        </pc:spChg>
        <pc:spChg chg="mod ord">
          <ac:chgData name="Celeste Spier" userId="0d5045fe-12ca-4279-8457-d9286c9d3095" providerId="ADAL" clId="{C36704BD-555F-4053-A7BD-B45A6A69A3AD}" dt="2024-03-29T19:55:54.769" v="4136" actId="403"/>
          <ac:spMkLst>
            <pc:docMk/>
            <pc:sldMk cId="821884900" sldId="257"/>
            <ac:spMk id="3" creationId="{71E17E8B-81A5-0124-51EC-F2E60F96B6C2}"/>
          </ac:spMkLst>
        </pc:spChg>
        <pc:spChg chg="add del">
          <ac:chgData name="Celeste Spier" userId="0d5045fe-12ca-4279-8457-d9286c9d3095" providerId="ADAL" clId="{C36704BD-555F-4053-A7BD-B45A6A69A3AD}" dt="2024-03-29T19:52:03.320" v="4080" actId="26606"/>
          <ac:spMkLst>
            <pc:docMk/>
            <pc:sldMk cId="821884900" sldId="257"/>
            <ac:spMk id="8" creationId="{74CD14DB-BB81-479F-A1FC-1C75640E9F84}"/>
          </ac:spMkLst>
        </pc:spChg>
        <pc:spChg chg="add del">
          <ac:chgData name="Celeste Spier" userId="0d5045fe-12ca-4279-8457-d9286c9d3095" providerId="ADAL" clId="{C36704BD-555F-4053-A7BD-B45A6A69A3AD}" dt="2024-03-29T19:53:47.873" v="4117" actId="26606"/>
          <ac:spMkLst>
            <pc:docMk/>
            <pc:sldMk cId="821884900" sldId="257"/>
            <ac:spMk id="9" creationId="{C8A3C342-1D03-412F-8DD3-BF519E8E0AE9}"/>
          </ac:spMkLst>
        </pc:spChg>
        <pc:spChg chg="add del">
          <ac:chgData name="Celeste Spier" userId="0d5045fe-12ca-4279-8457-d9286c9d3095" providerId="ADAL" clId="{C36704BD-555F-4053-A7BD-B45A6A69A3AD}" dt="2024-03-29T19:52:03.320" v="4080" actId="26606"/>
          <ac:spMkLst>
            <pc:docMk/>
            <pc:sldMk cId="821884900" sldId="257"/>
            <ac:spMk id="10" creationId="{C943A91B-7CA7-4592-A975-73B1BF8C4C74}"/>
          </ac:spMkLst>
        </pc:spChg>
        <pc:spChg chg="add del">
          <ac:chgData name="Celeste Spier" userId="0d5045fe-12ca-4279-8457-d9286c9d3095" providerId="ADAL" clId="{C36704BD-555F-4053-A7BD-B45A6A69A3AD}" dt="2024-03-29T19:53:47.873" v="4117" actId="26606"/>
          <ac:spMkLst>
            <pc:docMk/>
            <pc:sldMk cId="821884900" sldId="257"/>
            <ac:spMk id="11" creationId="{81CC9B02-E087-4350-AEBD-2C3CF001AF01}"/>
          </ac:spMkLst>
        </pc:spChg>
        <pc:spChg chg="add del">
          <ac:chgData name="Celeste Spier" userId="0d5045fe-12ca-4279-8457-d9286c9d3095" providerId="ADAL" clId="{C36704BD-555F-4053-A7BD-B45A6A69A3AD}" dt="2024-03-29T19:52:03.320" v="4080" actId="26606"/>
          <ac:spMkLst>
            <pc:docMk/>
            <pc:sldMk cId="821884900" sldId="257"/>
            <ac:spMk id="12" creationId="{EC471314-E46A-414B-8D91-74880E84F187}"/>
          </ac:spMkLst>
        </pc:spChg>
        <pc:spChg chg="add del">
          <ac:chgData name="Celeste Spier" userId="0d5045fe-12ca-4279-8457-d9286c9d3095" providerId="ADAL" clId="{C36704BD-555F-4053-A7BD-B45A6A69A3AD}" dt="2024-03-29T19:54:01.632" v="4121" actId="26606"/>
          <ac:spMkLst>
            <pc:docMk/>
            <pc:sldMk cId="821884900" sldId="257"/>
            <ac:spMk id="13" creationId="{0D187C4E-14B9-4504-B200-5127823FA78C}"/>
          </ac:spMkLst>
        </pc:spChg>
        <pc:spChg chg="add del">
          <ac:chgData name="Celeste Spier" userId="0d5045fe-12ca-4279-8457-d9286c9d3095" providerId="ADAL" clId="{C36704BD-555F-4053-A7BD-B45A6A69A3AD}" dt="2024-03-29T19:52:03.320" v="4080" actId="26606"/>
          <ac:spMkLst>
            <pc:docMk/>
            <pc:sldMk cId="821884900" sldId="257"/>
            <ac:spMk id="14" creationId="{6A681326-1C9D-44A3-A627-3871BDAE4127}"/>
          </ac:spMkLst>
        </pc:spChg>
        <pc:spChg chg="add del">
          <ac:chgData name="Celeste Spier" userId="0d5045fe-12ca-4279-8457-d9286c9d3095" providerId="ADAL" clId="{C36704BD-555F-4053-A7BD-B45A6A69A3AD}" dt="2024-03-29T19:54:01.632" v="4120" actId="26606"/>
          <ac:spMkLst>
            <pc:docMk/>
            <pc:sldMk cId="821884900" sldId="257"/>
            <ac:spMk id="15" creationId="{C8A3C342-1D03-412F-8DD3-BF519E8E0AE9}"/>
          </ac:spMkLst>
        </pc:spChg>
        <pc:spChg chg="add del">
          <ac:chgData name="Celeste Spier" userId="0d5045fe-12ca-4279-8457-d9286c9d3095" providerId="ADAL" clId="{C36704BD-555F-4053-A7BD-B45A6A69A3AD}" dt="2024-03-29T19:52:06.300" v="4082" actId="26606"/>
          <ac:spMkLst>
            <pc:docMk/>
            <pc:sldMk cId="821884900" sldId="257"/>
            <ac:spMk id="16" creationId="{0D9B8FD4-CDEB-4EB4-B4DE-C89E11938958}"/>
          </ac:spMkLst>
        </pc:spChg>
        <pc:spChg chg="add del">
          <ac:chgData name="Celeste Spier" userId="0d5045fe-12ca-4279-8457-d9286c9d3095" providerId="ADAL" clId="{C36704BD-555F-4053-A7BD-B45A6A69A3AD}" dt="2024-03-29T19:52:06.300" v="4082" actId="26606"/>
          <ac:spMkLst>
            <pc:docMk/>
            <pc:sldMk cId="821884900" sldId="257"/>
            <ac:spMk id="17" creationId="{5A2E3D1D-9E9F-4739-BA14-D4D7FA9FBDD1}"/>
          </ac:spMkLst>
        </pc:spChg>
        <pc:spChg chg="add del">
          <ac:chgData name="Celeste Spier" userId="0d5045fe-12ca-4279-8457-d9286c9d3095" providerId="ADAL" clId="{C36704BD-555F-4053-A7BD-B45A6A69A3AD}" dt="2024-03-29T19:52:06.300" v="4082" actId="26606"/>
          <ac:spMkLst>
            <pc:docMk/>
            <pc:sldMk cId="821884900" sldId="257"/>
            <ac:spMk id="18" creationId="{1FFB365B-E9DC-4859-B8AB-CB83EEBE4E28}"/>
          </ac:spMkLst>
        </pc:spChg>
        <pc:spChg chg="add del">
          <ac:chgData name="Celeste Spier" userId="0d5045fe-12ca-4279-8457-d9286c9d3095" providerId="ADAL" clId="{C36704BD-555F-4053-A7BD-B45A6A69A3AD}" dt="2024-03-29T19:52:06.300" v="4082" actId="26606"/>
          <ac:spMkLst>
            <pc:docMk/>
            <pc:sldMk cId="821884900" sldId="257"/>
            <ac:spMk id="19" creationId="{8ADAB9C8-EB37-4914-A699-C716FC8FE4FE}"/>
          </ac:spMkLst>
        </pc:spChg>
        <pc:spChg chg="add del">
          <ac:chgData name="Celeste Spier" userId="0d5045fe-12ca-4279-8457-d9286c9d3095" providerId="ADAL" clId="{C36704BD-555F-4053-A7BD-B45A6A69A3AD}" dt="2024-03-29T19:54:01.632" v="4120" actId="26606"/>
          <ac:spMkLst>
            <pc:docMk/>
            <pc:sldMk cId="821884900" sldId="257"/>
            <ac:spMk id="20" creationId="{81CC9B02-E087-4350-AEBD-2C3CF001AF01}"/>
          </ac:spMkLst>
        </pc:spChg>
        <pc:spChg chg="add del">
          <ac:chgData name="Celeste Spier" userId="0d5045fe-12ca-4279-8457-d9286c9d3095" providerId="ADAL" clId="{C36704BD-555F-4053-A7BD-B45A6A69A3AD}" dt="2024-03-29T19:54:01.632" v="4120" actId="26606"/>
          <ac:spMkLst>
            <pc:docMk/>
            <pc:sldMk cId="821884900" sldId="257"/>
            <ac:spMk id="22" creationId="{D6F18ACE-6E82-4ADC-8A2F-A1771B309B16}"/>
          </ac:spMkLst>
        </pc:spChg>
        <pc:spChg chg="add del">
          <ac:chgData name="Celeste Spier" userId="0d5045fe-12ca-4279-8457-d9286c9d3095" providerId="ADAL" clId="{C36704BD-555F-4053-A7BD-B45A6A69A3AD}" dt="2024-03-29T19:55:37.162" v="4130" actId="26606"/>
          <ac:spMkLst>
            <pc:docMk/>
            <pc:sldMk cId="821884900" sldId="257"/>
            <ac:spMk id="24" creationId="{0D187C4E-14B9-4504-B200-5127823FA78C}"/>
          </ac:spMkLst>
        </pc:spChg>
        <pc:spChg chg="add">
          <ac:chgData name="Celeste Spier" userId="0d5045fe-12ca-4279-8457-d9286c9d3095" providerId="ADAL" clId="{C36704BD-555F-4053-A7BD-B45A6A69A3AD}" dt="2024-03-29T19:55:37.162" v="4130" actId="26606"/>
          <ac:spMkLst>
            <pc:docMk/>
            <pc:sldMk cId="821884900" sldId="257"/>
            <ac:spMk id="29" creationId="{C8A3C342-1D03-412F-8DD3-BF519E8E0AE9}"/>
          </ac:spMkLst>
        </pc:spChg>
        <pc:spChg chg="add">
          <ac:chgData name="Celeste Spier" userId="0d5045fe-12ca-4279-8457-d9286c9d3095" providerId="ADAL" clId="{C36704BD-555F-4053-A7BD-B45A6A69A3AD}" dt="2024-03-29T19:55:37.162" v="4130" actId="26606"/>
          <ac:spMkLst>
            <pc:docMk/>
            <pc:sldMk cId="821884900" sldId="257"/>
            <ac:spMk id="31" creationId="{81CC9B02-E087-4350-AEBD-2C3CF001AF01}"/>
          </ac:spMkLst>
        </pc:spChg>
        <pc:spChg chg="add">
          <ac:chgData name="Celeste Spier" userId="0d5045fe-12ca-4279-8457-d9286c9d3095" providerId="ADAL" clId="{C36704BD-555F-4053-A7BD-B45A6A69A3AD}" dt="2024-03-29T19:55:37.162" v="4130" actId="26606"/>
          <ac:spMkLst>
            <pc:docMk/>
            <pc:sldMk cId="821884900" sldId="257"/>
            <ac:spMk id="33" creationId="{D6F18ACE-6E82-4ADC-8A2F-A1771B309B16}"/>
          </ac:spMkLst>
        </pc:spChg>
        <pc:picChg chg="add mod">
          <ac:chgData name="Celeste Spier" userId="0d5045fe-12ca-4279-8457-d9286c9d3095" providerId="ADAL" clId="{C36704BD-555F-4053-A7BD-B45A6A69A3AD}" dt="2024-03-29T19:55:37.162" v="4130" actId="26606"/>
          <ac:picMkLst>
            <pc:docMk/>
            <pc:sldMk cId="821884900" sldId="257"/>
            <ac:picMk id="5" creationId="{4D434B38-F719-25F2-C36C-177120AFD08F}"/>
          </ac:picMkLst>
        </pc:picChg>
      </pc:sldChg>
      <pc:sldChg chg="addSp delSp modSp new mod ord setBg setClrOvrMap modNotesTx">
        <pc:chgData name="Celeste Spier" userId="0d5045fe-12ca-4279-8457-d9286c9d3095" providerId="ADAL" clId="{C36704BD-555F-4053-A7BD-B45A6A69A3AD}" dt="2024-03-29T19:11:33.235" v="2375" actId="20577"/>
        <pc:sldMkLst>
          <pc:docMk/>
          <pc:sldMk cId="4254799180" sldId="258"/>
        </pc:sldMkLst>
        <pc:spChg chg="mod">
          <ac:chgData name="Celeste Spier" userId="0d5045fe-12ca-4279-8457-d9286c9d3095" providerId="ADAL" clId="{C36704BD-555F-4053-A7BD-B45A6A69A3AD}" dt="2024-03-29T19:02:25.785" v="1002" actId="403"/>
          <ac:spMkLst>
            <pc:docMk/>
            <pc:sldMk cId="4254799180" sldId="258"/>
            <ac:spMk id="2" creationId="{F671DE87-59F6-E10B-BF39-EE060148B890}"/>
          </ac:spMkLst>
        </pc:spChg>
        <pc:spChg chg="del mod">
          <ac:chgData name="Celeste Spier" userId="0d5045fe-12ca-4279-8457-d9286c9d3095" providerId="ADAL" clId="{C36704BD-555F-4053-A7BD-B45A6A69A3AD}" dt="2024-03-29T18:59:53.570" v="847" actId="26606"/>
          <ac:spMkLst>
            <pc:docMk/>
            <pc:sldMk cId="4254799180" sldId="258"/>
            <ac:spMk id="3" creationId="{A78A0924-CCEB-7FA2-40D0-0B08C42AD9C3}"/>
          </ac:spMkLst>
        </pc:spChg>
        <pc:spChg chg="add del">
          <ac:chgData name="Celeste Spier" userId="0d5045fe-12ca-4279-8457-d9286c9d3095" providerId="ADAL" clId="{C36704BD-555F-4053-A7BD-B45A6A69A3AD}" dt="2024-03-29T19:00:51.544" v="987" actId="26606"/>
          <ac:spMkLst>
            <pc:docMk/>
            <pc:sldMk cId="4254799180" sldId="258"/>
            <ac:spMk id="9" creationId="{4E78424C-6FD0-41F8-9CAA-5DC19C42359F}"/>
          </ac:spMkLst>
        </pc:spChg>
        <pc:spChg chg="add del">
          <ac:chgData name="Celeste Spier" userId="0d5045fe-12ca-4279-8457-d9286c9d3095" providerId="ADAL" clId="{C36704BD-555F-4053-A7BD-B45A6A69A3AD}" dt="2024-03-29T19:00:51.544" v="987" actId="26606"/>
          <ac:spMkLst>
            <pc:docMk/>
            <pc:sldMk cId="4254799180" sldId="258"/>
            <ac:spMk id="11" creationId="{DD136760-57DC-4301-8BEA-B71AD2D13905}"/>
          </ac:spMkLst>
        </pc:spChg>
        <pc:spChg chg="add del">
          <ac:chgData name="Celeste Spier" userId="0d5045fe-12ca-4279-8457-d9286c9d3095" providerId="ADAL" clId="{C36704BD-555F-4053-A7BD-B45A6A69A3AD}" dt="2024-03-29T19:00:51.544" v="987" actId="26606"/>
          <ac:spMkLst>
            <pc:docMk/>
            <pc:sldMk cId="4254799180" sldId="258"/>
            <ac:spMk id="13" creationId="{BDC58DEA-1307-4F44-AD47-E613D8B76A89}"/>
          </ac:spMkLst>
        </pc:spChg>
        <pc:spChg chg="add del">
          <ac:chgData name="Celeste Spier" userId="0d5045fe-12ca-4279-8457-d9286c9d3095" providerId="ADAL" clId="{C36704BD-555F-4053-A7BD-B45A6A69A3AD}" dt="2024-03-29T19:00:51.544" v="987" actId="26606"/>
          <ac:spMkLst>
            <pc:docMk/>
            <pc:sldMk cId="4254799180" sldId="258"/>
            <ac:spMk id="15" creationId="{C99B912D-1E4B-42AF-A2BE-CFEFEC916EE7}"/>
          </ac:spMkLst>
        </pc:spChg>
        <pc:spChg chg="add">
          <ac:chgData name="Celeste Spier" userId="0d5045fe-12ca-4279-8457-d9286c9d3095" providerId="ADAL" clId="{C36704BD-555F-4053-A7BD-B45A6A69A3AD}" dt="2024-03-29T19:00:51.544" v="987" actId="26606"/>
          <ac:spMkLst>
            <pc:docMk/>
            <pc:sldMk cId="4254799180" sldId="258"/>
            <ac:spMk id="20" creationId="{F747F1B4-B831-4277-8AB0-32767F7EB7BF}"/>
          </ac:spMkLst>
        </pc:spChg>
        <pc:spChg chg="add">
          <ac:chgData name="Celeste Spier" userId="0d5045fe-12ca-4279-8457-d9286c9d3095" providerId="ADAL" clId="{C36704BD-555F-4053-A7BD-B45A6A69A3AD}" dt="2024-03-29T19:00:51.544" v="987" actId="26606"/>
          <ac:spMkLst>
            <pc:docMk/>
            <pc:sldMk cId="4254799180" sldId="258"/>
            <ac:spMk id="22" creationId="{D80CFA21-AB7C-4BEB-9BFF-05764FBBF3C6}"/>
          </ac:spMkLst>
        </pc:spChg>
        <pc:spChg chg="add">
          <ac:chgData name="Celeste Spier" userId="0d5045fe-12ca-4279-8457-d9286c9d3095" providerId="ADAL" clId="{C36704BD-555F-4053-A7BD-B45A6A69A3AD}" dt="2024-03-29T19:00:51.544" v="987" actId="26606"/>
          <ac:spMkLst>
            <pc:docMk/>
            <pc:sldMk cId="4254799180" sldId="258"/>
            <ac:spMk id="24" creationId="{12F7E335-851A-4CAE-B09F-E657819D4600}"/>
          </ac:spMkLst>
        </pc:spChg>
        <pc:spChg chg="add">
          <ac:chgData name="Celeste Spier" userId="0d5045fe-12ca-4279-8457-d9286c9d3095" providerId="ADAL" clId="{C36704BD-555F-4053-A7BD-B45A6A69A3AD}" dt="2024-03-29T19:00:51.544" v="987" actId="26606"/>
          <ac:spMkLst>
            <pc:docMk/>
            <pc:sldMk cId="4254799180" sldId="258"/>
            <ac:spMk id="26" creationId="{10B541F0-7F6E-402E-84D8-CF96EACA5FBC}"/>
          </ac:spMkLst>
        </pc:spChg>
        <pc:graphicFrameChg chg="add mod modGraphic">
          <ac:chgData name="Celeste Spier" userId="0d5045fe-12ca-4279-8457-d9286c9d3095" providerId="ADAL" clId="{C36704BD-555F-4053-A7BD-B45A6A69A3AD}" dt="2024-03-29T19:02:13.355" v="999"/>
          <ac:graphicFrameMkLst>
            <pc:docMk/>
            <pc:sldMk cId="4254799180" sldId="258"/>
            <ac:graphicFrameMk id="5" creationId="{26FBBC9D-6C9C-E72A-5582-9B47A9D9D509}"/>
          </ac:graphicFrameMkLst>
        </pc:graphicFrameChg>
      </pc:sldChg>
      <pc:sldChg chg="addSp delSp modSp new mod setBg modClrScheme chgLayout modNotesTx">
        <pc:chgData name="Celeste Spier" userId="0d5045fe-12ca-4279-8457-d9286c9d3095" providerId="ADAL" clId="{C36704BD-555F-4053-A7BD-B45A6A69A3AD}" dt="2024-03-29T20:15:12.622" v="6197" actId="20577"/>
        <pc:sldMkLst>
          <pc:docMk/>
          <pc:sldMk cId="930954176" sldId="259"/>
        </pc:sldMkLst>
        <pc:spChg chg="del mod ord">
          <ac:chgData name="Celeste Spier" userId="0d5045fe-12ca-4279-8457-d9286c9d3095" providerId="ADAL" clId="{C36704BD-555F-4053-A7BD-B45A6A69A3AD}" dt="2024-03-29T19:22:11.078" v="2778" actId="700"/>
          <ac:spMkLst>
            <pc:docMk/>
            <pc:sldMk cId="930954176" sldId="259"/>
            <ac:spMk id="2" creationId="{3B251B46-B235-BBB6-0851-A54B22EF47E8}"/>
          </ac:spMkLst>
        </pc:spChg>
        <pc:spChg chg="del">
          <ac:chgData name="Celeste Spier" userId="0d5045fe-12ca-4279-8457-d9286c9d3095" providerId="ADAL" clId="{C36704BD-555F-4053-A7BD-B45A6A69A3AD}" dt="2024-03-29T19:22:11.078" v="2778" actId="700"/>
          <ac:spMkLst>
            <pc:docMk/>
            <pc:sldMk cId="930954176" sldId="259"/>
            <ac:spMk id="3" creationId="{660B870C-321A-B495-9E08-CE38E6E53FD0}"/>
          </ac:spMkLst>
        </pc:spChg>
        <pc:spChg chg="del mod ord">
          <ac:chgData name="Celeste Spier" userId="0d5045fe-12ca-4279-8457-d9286c9d3095" providerId="ADAL" clId="{C36704BD-555F-4053-A7BD-B45A6A69A3AD}" dt="2024-03-29T19:22:11.078" v="2778" actId="700"/>
          <ac:spMkLst>
            <pc:docMk/>
            <pc:sldMk cId="930954176" sldId="259"/>
            <ac:spMk id="4" creationId="{8A76F11B-C7DE-717D-53B2-9946749B5D9F}"/>
          </ac:spMkLst>
        </pc:spChg>
        <pc:spChg chg="add mod ord">
          <ac:chgData name="Celeste Spier" userId="0d5045fe-12ca-4279-8457-d9286c9d3095" providerId="ADAL" clId="{C36704BD-555F-4053-A7BD-B45A6A69A3AD}" dt="2024-03-29T19:22:48.059" v="2801" actId="26606"/>
          <ac:spMkLst>
            <pc:docMk/>
            <pc:sldMk cId="930954176" sldId="259"/>
            <ac:spMk id="5" creationId="{917E93FE-B3A2-B25D-855A-1F77CD83FDB0}"/>
          </ac:spMkLst>
        </pc:spChg>
        <pc:spChg chg="add mod ord">
          <ac:chgData name="Celeste Spier" userId="0d5045fe-12ca-4279-8457-d9286c9d3095" providerId="ADAL" clId="{C36704BD-555F-4053-A7BD-B45A6A69A3AD}" dt="2024-03-29T19:22:48.059" v="2801" actId="26606"/>
          <ac:spMkLst>
            <pc:docMk/>
            <pc:sldMk cId="930954176" sldId="259"/>
            <ac:spMk id="6" creationId="{0842EFB3-2771-A0B0-007D-5805968734AE}"/>
          </ac:spMkLst>
        </pc:spChg>
        <pc:spChg chg="add del">
          <ac:chgData name="Celeste Spier" userId="0d5045fe-12ca-4279-8457-d9286c9d3095" providerId="ADAL" clId="{C36704BD-555F-4053-A7BD-B45A6A69A3AD}" dt="2024-03-29T19:25:48.902" v="2804" actId="26606"/>
          <ac:spMkLst>
            <pc:docMk/>
            <pc:sldMk cId="930954176" sldId="259"/>
            <ac:spMk id="16" creationId="{989BE678-777B-482A-A616-FEDC47B162E5}"/>
          </ac:spMkLst>
        </pc:spChg>
        <pc:spChg chg="add del">
          <ac:chgData name="Celeste Spier" userId="0d5045fe-12ca-4279-8457-d9286c9d3095" providerId="ADAL" clId="{C36704BD-555F-4053-A7BD-B45A6A69A3AD}" dt="2024-03-29T19:25:48.902" v="2804" actId="26606"/>
          <ac:spMkLst>
            <pc:docMk/>
            <pc:sldMk cId="930954176" sldId="259"/>
            <ac:spMk id="22" creationId="{D28BE0C3-2102-4820-B88B-A448B1840D14}"/>
          </ac:spMkLst>
        </pc:spChg>
        <pc:spChg chg="add del">
          <ac:chgData name="Celeste Spier" userId="0d5045fe-12ca-4279-8457-d9286c9d3095" providerId="ADAL" clId="{C36704BD-555F-4053-A7BD-B45A6A69A3AD}" dt="2024-03-29T19:25:48.902" v="2804" actId="26606"/>
          <ac:spMkLst>
            <pc:docMk/>
            <pc:sldMk cId="930954176" sldId="259"/>
            <ac:spMk id="24" creationId="{C6A81905-F480-46A4-BC10-215D24EA1AE6}"/>
          </ac:spMkLst>
        </pc:spChg>
        <pc:spChg chg="add del">
          <ac:chgData name="Celeste Spier" userId="0d5045fe-12ca-4279-8457-d9286c9d3095" providerId="ADAL" clId="{C36704BD-555F-4053-A7BD-B45A6A69A3AD}" dt="2024-03-29T19:25:48.902" v="2804" actId="26606"/>
          <ac:spMkLst>
            <pc:docMk/>
            <pc:sldMk cId="930954176" sldId="259"/>
            <ac:spMk id="26" creationId="{36FD4D9D-3784-41E8-8405-A42B72F51331}"/>
          </ac:spMkLst>
        </pc:spChg>
        <pc:spChg chg="add del">
          <ac:chgData name="Celeste Spier" userId="0d5045fe-12ca-4279-8457-d9286c9d3095" providerId="ADAL" clId="{C36704BD-555F-4053-A7BD-B45A6A69A3AD}" dt="2024-03-29T19:25:48.902" v="2804" actId="26606"/>
          <ac:spMkLst>
            <pc:docMk/>
            <pc:sldMk cId="930954176" sldId="259"/>
            <ac:spMk id="28" creationId="{60817A52-B891-4228-A61E-0C0A57632DDA}"/>
          </ac:spMkLst>
        </pc:spChg>
        <pc:spChg chg="add">
          <ac:chgData name="Celeste Spier" userId="0d5045fe-12ca-4279-8457-d9286c9d3095" providerId="ADAL" clId="{C36704BD-555F-4053-A7BD-B45A6A69A3AD}" dt="2024-03-29T19:25:48.902" v="2804" actId="26606"/>
          <ac:spMkLst>
            <pc:docMk/>
            <pc:sldMk cId="930954176" sldId="259"/>
            <ac:spMk id="37" creationId="{989BE678-777B-482A-A616-FEDC47B162E5}"/>
          </ac:spMkLst>
        </pc:spChg>
        <pc:spChg chg="add">
          <ac:chgData name="Celeste Spier" userId="0d5045fe-12ca-4279-8457-d9286c9d3095" providerId="ADAL" clId="{C36704BD-555F-4053-A7BD-B45A6A69A3AD}" dt="2024-03-29T19:25:48.902" v="2804" actId="26606"/>
          <ac:spMkLst>
            <pc:docMk/>
            <pc:sldMk cId="930954176" sldId="259"/>
            <ac:spMk id="43" creationId="{D28BE0C3-2102-4820-B88B-A448B1840D14}"/>
          </ac:spMkLst>
        </pc:spChg>
        <pc:spChg chg="add">
          <ac:chgData name="Celeste Spier" userId="0d5045fe-12ca-4279-8457-d9286c9d3095" providerId="ADAL" clId="{C36704BD-555F-4053-A7BD-B45A6A69A3AD}" dt="2024-03-29T19:25:48.902" v="2804" actId="26606"/>
          <ac:spMkLst>
            <pc:docMk/>
            <pc:sldMk cId="930954176" sldId="259"/>
            <ac:spMk id="45" creationId="{C6A81905-F480-46A4-BC10-215D24EA1AE6}"/>
          </ac:spMkLst>
        </pc:spChg>
        <pc:spChg chg="add">
          <ac:chgData name="Celeste Spier" userId="0d5045fe-12ca-4279-8457-d9286c9d3095" providerId="ADAL" clId="{C36704BD-555F-4053-A7BD-B45A6A69A3AD}" dt="2024-03-29T19:25:48.902" v="2804" actId="26606"/>
          <ac:spMkLst>
            <pc:docMk/>
            <pc:sldMk cId="930954176" sldId="259"/>
            <ac:spMk id="47" creationId="{36FD4D9D-3784-41E8-8405-A42B72F51331}"/>
          </ac:spMkLst>
        </pc:spChg>
        <pc:spChg chg="add">
          <ac:chgData name="Celeste Spier" userId="0d5045fe-12ca-4279-8457-d9286c9d3095" providerId="ADAL" clId="{C36704BD-555F-4053-A7BD-B45A6A69A3AD}" dt="2024-03-29T19:25:48.902" v="2804" actId="26606"/>
          <ac:spMkLst>
            <pc:docMk/>
            <pc:sldMk cId="930954176" sldId="259"/>
            <ac:spMk id="49" creationId="{60817A52-B891-4228-A61E-0C0A57632DDA}"/>
          </ac:spMkLst>
        </pc:spChg>
        <pc:picChg chg="add mod">
          <ac:chgData name="Celeste Spier" userId="0d5045fe-12ca-4279-8457-d9286c9d3095" providerId="ADAL" clId="{C36704BD-555F-4053-A7BD-B45A6A69A3AD}" dt="2024-03-29T19:25:48.902" v="2804" actId="26606"/>
          <ac:picMkLst>
            <pc:docMk/>
            <pc:sldMk cId="930954176" sldId="259"/>
            <ac:picMk id="8" creationId="{FDC03947-9215-5EDF-719A-FD3D842A0EC7}"/>
          </ac:picMkLst>
        </pc:picChg>
        <pc:picChg chg="add del">
          <ac:chgData name="Celeste Spier" userId="0d5045fe-12ca-4279-8457-d9286c9d3095" providerId="ADAL" clId="{C36704BD-555F-4053-A7BD-B45A6A69A3AD}" dt="2024-03-29T19:25:48.902" v="2804" actId="26606"/>
          <ac:picMkLst>
            <pc:docMk/>
            <pc:sldMk cId="930954176" sldId="259"/>
            <ac:picMk id="12" creationId="{DF19BAF3-7E20-4B9D-B544-BABAEEA1FA75}"/>
          </ac:picMkLst>
        </pc:picChg>
        <pc:picChg chg="add del">
          <ac:chgData name="Celeste Spier" userId="0d5045fe-12ca-4279-8457-d9286c9d3095" providerId="ADAL" clId="{C36704BD-555F-4053-A7BD-B45A6A69A3AD}" dt="2024-03-29T19:25:48.902" v="2804" actId="26606"/>
          <ac:picMkLst>
            <pc:docMk/>
            <pc:sldMk cId="930954176" sldId="259"/>
            <ac:picMk id="14" creationId="{950648F4-ABCD-4DF0-8641-76CFB2354721}"/>
          </ac:picMkLst>
        </pc:picChg>
        <pc:picChg chg="add del">
          <ac:chgData name="Celeste Spier" userId="0d5045fe-12ca-4279-8457-d9286c9d3095" providerId="ADAL" clId="{C36704BD-555F-4053-A7BD-B45A6A69A3AD}" dt="2024-03-29T19:25:48.902" v="2804" actId="26606"/>
          <ac:picMkLst>
            <pc:docMk/>
            <pc:sldMk cId="930954176" sldId="259"/>
            <ac:picMk id="18" creationId="{CF1EB4BD-9C7E-4AA3-9681-C7EB0DA6250B}"/>
          </ac:picMkLst>
        </pc:picChg>
        <pc:picChg chg="add del">
          <ac:chgData name="Celeste Spier" userId="0d5045fe-12ca-4279-8457-d9286c9d3095" providerId="ADAL" clId="{C36704BD-555F-4053-A7BD-B45A6A69A3AD}" dt="2024-03-29T19:25:48.902" v="2804" actId="26606"/>
          <ac:picMkLst>
            <pc:docMk/>
            <pc:sldMk cId="930954176" sldId="259"/>
            <ac:picMk id="20" creationId="{94AAE3AA-3759-4D28-B0EF-575F25A5146C}"/>
          </ac:picMkLst>
        </pc:picChg>
        <pc:picChg chg="add">
          <ac:chgData name="Celeste Spier" userId="0d5045fe-12ca-4279-8457-d9286c9d3095" providerId="ADAL" clId="{C36704BD-555F-4053-A7BD-B45A6A69A3AD}" dt="2024-03-29T19:25:48.902" v="2804" actId="26606"/>
          <ac:picMkLst>
            <pc:docMk/>
            <pc:sldMk cId="930954176" sldId="259"/>
            <ac:picMk id="33" creationId="{DF19BAF3-7E20-4B9D-B544-BABAEEA1FA75}"/>
          </ac:picMkLst>
        </pc:picChg>
        <pc:picChg chg="add">
          <ac:chgData name="Celeste Spier" userId="0d5045fe-12ca-4279-8457-d9286c9d3095" providerId="ADAL" clId="{C36704BD-555F-4053-A7BD-B45A6A69A3AD}" dt="2024-03-29T19:25:48.902" v="2804" actId="26606"/>
          <ac:picMkLst>
            <pc:docMk/>
            <pc:sldMk cId="930954176" sldId="259"/>
            <ac:picMk id="35" creationId="{950648F4-ABCD-4DF0-8641-76CFB2354721}"/>
          </ac:picMkLst>
        </pc:picChg>
        <pc:picChg chg="add">
          <ac:chgData name="Celeste Spier" userId="0d5045fe-12ca-4279-8457-d9286c9d3095" providerId="ADAL" clId="{C36704BD-555F-4053-A7BD-B45A6A69A3AD}" dt="2024-03-29T19:25:48.902" v="2804" actId="26606"/>
          <ac:picMkLst>
            <pc:docMk/>
            <pc:sldMk cId="930954176" sldId="259"/>
            <ac:picMk id="39" creationId="{CF1EB4BD-9C7E-4AA3-9681-C7EB0DA6250B}"/>
          </ac:picMkLst>
        </pc:picChg>
        <pc:picChg chg="add">
          <ac:chgData name="Celeste Spier" userId="0d5045fe-12ca-4279-8457-d9286c9d3095" providerId="ADAL" clId="{C36704BD-555F-4053-A7BD-B45A6A69A3AD}" dt="2024-03-29T19:25:48.902" v="2804" actId="26606"/>
          <ac:picMkLst>
            <pc:docMk/>
            <pc:sldMk cId="930954176" sldId="259"/>
            <ac:picMk id="41" creationId="{94AAE3AA-3759-4D28-B0EF-575F25A5146C}"/>
          </ac:picMkLst>
        </pc:picChg>
      </pc:sldChg>
      <pc:sldChg chg="addSp delSp modSp new mod setBg setClrOvrMap modNotesTx">
        <pc:chgData name="Celeste Spier" userId="0d5045fe-12ca-4279-8457-d9286c9d3095" providerId="ADAL" clId="{C36704BD-555F-4053-A7BD-B45A6A69A3AD}" dt="2024-03-29T20:22:59.266" v="7331" actId="20577"/>
        <pc:sldMkLst>
          <pc:docMk/>
          <pc:sldMk cId="2904310405" sldId="260"/>
        </pc:sldMkLst>
        <pc:spChg chg="mod">
          <ac:chgData name="Celeste Spier" userId="0d5045fe-12ca-4279-8457-d9286c9d3095" providerId="ADAL" clId="{C36704BD-555F-4053-A7BD-B45A6A69A3AD}" dt="2024-03-29T19:43:16.044" v="3275" actId="26606"/>
          <ac:spMkLst>
            <pc:docMk/>
            <pc:sldMk cId="2904310405" sldId="260"/>
            <ac:spMk id="2" creationId="{9F4155C2-D892-12C3-43FC-CB998A077455}"/>
          </ac:spMkLst>
        </pc:spChg>
        <pc:spChg chg="add del mod">
          <ac:chgData name="Celeste Spier" userId="0d5045fe-12ca-4279-8457-d9286c9d3095" providerId="ADAL" clId="{C36704BD-555F-4053-A7BD-B45A6A69A3AD}" dt="2024-03-29T19:43:16.044" v="3275" actId="26606"/>
          <ac:spMkLst>
            <pc:docMk/>
            <pc:sldMk cId="2904310405" sldId="260"/>
            <ac:spMk id="3" creationId="{E2594E37-7191-91B1-EC96-5083E6D542D3}"/>
          </ac:spMkLst>
        </pc:spChg>
        <pc:spChg chg="add">
          <ac:chgData name="Celeste Spier" userId="0d5045fe-12ca-4279-8457-d9286c9d3095" providerId="ADAL" clId="{C36704BD-555F-4053-A7BD-B45A6A69A3AD}" dt="2024-03-29T19:43:16.044" v="3275" actId="26606"/>
          <ac:spMkLst>
            <pc:docMk/>
            <pc:sldMk cId="2904310405" sldId="260"/>
            <ac:spMk id="6" creationId="{F747F1B4-B831-4277-8AB0-32767F7EB7BF}"/>
          </ac:spMkLst>
        </pc:spChg>
        <pc:spChg chg="add">
          <ac:chgData name="Celeste Spier" userId="0d5045fe-12ca-4279-8457-d9286c9d3095" providerId="ADAL" clId="{C36704BD-555F-4053-A7BD-B45A6A69A3AD}" dt="2024-03-29T19:43:16.044" v="3275" actId="26606"/>
          <ac:spMkLst>
            <pc:docMk/>
            <pc:sldMk cId="2904310405" sldId="260"/>
            <ac:spMk id="7" creationId="{D80CFA21-AB7C-4BEB-9BFF-05764FBBF3C6}"/>
          </ac:spMkLst>
        </pc:spChg>
        <pc:spChg chg="add">
          <ac:chgData name="Celeste Spier" userId="0d5045fe-12ca-4279-8457-d9286c9d3095" providerId="ADAL" clId="{C36704BD-555F-4053-A7BD-B45A6A69A3AD}" dt="2024-03-29T19:43:16.044" v="3275" actId="26606"/>
          <ac:spMkLst>
            <pc:docMk/>
            <pc:sldMk cId="2904310405" sldId="260"/>
            <ac:spMk id="8" creationId="{12F7E335-851A-4CAE-B09F-E657819D4600}"/>
          </ac:spMkLst>
        </pc:spChg>
        <pc:spChg chg="add del">
          <ac:chgData name="Celeste Spier" userId="0d5045fe-12ca-4279-8457-d9286c9d3095" providerId="ADAL" clId="{C36704BD-555F-4053-A7BD-B45A6A69A3AD}" dt="2024-03-29T19:43:07.495" v="3272" actId="26606"/>
          <ac:spMkLst>
            <pc:docMk/>
            <pc:sldMk cId="2904310405" sldId="260"/>
            <ac:spMk id="9" creationId="{F747F1B4-B831-4277-8AB0-32767F7EB7BF}"/>
          </ac:spMkLst>
        </pc:spChg>
        <pc:spChg chg="add">
          <ac:chgData name="Celeste Spier" userId="0d5045fe-12ca-4279-8457-d9286c9d3095" providerId="ADAL" clId="{C36704BD-555F-4053-A7BD-B45A6A69A3AD}" dt="2024-03-29T19:43:16.044" v="3275" actId="26606"/>
          <ac:spMkLst>
            <pc:docMk/>
            <pc:sldMk cId="2904310405" sldId="260"/>
            <ac:spMk id="10" creationId="{10B541F0-7F6E-402E-84D8-CF96EACA5FBC}"/>
          </ac:spMkLst>
        </pc:spChg>
        <pc:spChg chg="add del">
          <ac:chgData name="Celeste Spier" userId="0d5045fe-12ca-4279-8457-d9286c9d3095" providerId="ADAL" clId="{C36704BD-555F-4053-A7BD-B45A6A69A3AD}" dt="2024-03-29T19:43:07.495" v="3272" actId="26606"/>
          <ac:spMkLst>
            <pc:docMk/>
            <pc:sldMk cId="2904310405" sldId="260"/>
            <ac:spMk id="11" creationId="{D80CFA21-AB7C-4BEB-9BFF-05764FBBF3C6}"/>
          </ac:spMkLst>
        </pc:spChg>
        <pc:spChg chg="add del">
          <ac:chgData name="Celeste Spier" userId="0d5045fe-12ca-4279-8457-d9286c9d3095" providerId="ADAL" clId="{C36704BD-555F-4053-A7BD-B45A6A69A3AD}" dt="2024-03-29T19:43:07.495" v="3272" actId="26606"/>
          <ac:spMkLst>
            <pc:docMk/>
            <pc:sldMk cId="2904310405" sldId="260"/>
            <ac:spMk id="13" creationId="{12F7E335-851A-4CAE-B09F-E657819D4600}"/>
          </ac:spMkLst>
        </pc:spChg>
        <pc:spChg chg="add del">
          <ac:chgData name="Celeste Spier" userId="0d5045fe-12ca-4279-8457-d9286c9d3095" providerId="ADAL" clId="{C36704BD-555F-4053-A7BD-B45A6A69A3AD}" dt="2024-03-29T19:43:07.495" v="3272" actId="26606"/>
          <ac:spMkLst>
            <pc:docMk/>
            <pc:sldMk cId="2904310405" sldId="260"/>
            <ac:spMk id="15" creationId="{10B541F0-7F6E-402E-84D8-CF96EACA5FBC}"/>
          </ac:spMkLst>
        </pc:spChg>
        <pc:graphicFrameChg chg="add del">
          <ac:chgData name="Celeste Spier" userId="0d5045fe-12ca-4279-8457-d9286c9d3095" providerId="ADAL" clId="{C36704BD-555F-4053-A7BD-B45A6A69A3AD}" dt="2024-03-29T19:43:07.495" v="3272" actId="26606"/>
          <ac:graphicFrameMkLst>
            <pc:docMk/>
            <pc:sldMk cId="2904310405" sldId="260"/>
            <ac:graphicFrameMk id="5" creationId="{32062013-B8BA-7AA6-B837-0002651A5E72}"/>
          </ac:graphicFrameMkLst>
        </pc:graphicFrameChg>
        <pc:graphicFrameChg chg="add mod">
          <ac:chgData name="Celeste Spier" userId="0d5045fe-12ca-4279-8457-d9286c9d3095" providerId="ADAL" clId="{C36704BD-555F-4053-A7BD-B45A6A69A3AD}" dt="2024-03-29T20:04:42.864" v="5215" actId="20577"/>
          <ac:graphicFrameMkLst>
            <pc:docMk/>
            <pc:sldMk cId="2904310405" sldId="260"/>
            <ac:graphicFrameMk id="12" creationId="{8F8DB539-D654-26D9-6695-9FA9A61FC908}"/>
          </ac:graphicFrameMkLst>
        </pc:graphicFrameChg>
      </pc:sldChg>
      <pc:sldChg chg="addSp delSp modSp new mod setBg setClrOvrMap">
        <pc:chgData name="Celeste Spier" userId="0d5045fe-12ca-4279-8457-d9286c9d3095" providerId="ADAL" clId="{C36704BD-555F-4053-A7BD-B45A6A69A3AD}" dt="2024-03-29T20:06:13.023" v="5264" actId="20577"/>
        <pc:sldMkLst>
          <pc:docMk/>
          <pc:sldMk cId="1675211200" sldId="261"/>
        </pc:sldMkLst>
        <pc:spChg chg="mod">
          <ac:chgData name="Celeste Spier" userId="0d5045fe-12ca-4279-8457-d9286c9d3095" providerId="ADAL" clId="{C36704BD-555F-4053-A7BD-B45A6A69A3AD}" dt="2024-03-29T20:06:13.023" v="5264" actId="20577"/>
          <ac:spMkLst>
            <pc:docMk/>
            <pc:sldMk cId="1675211200" sldId="261"/>
            <ac:spMk id="2" creationId="{9F61A91E-A457-B88C-5DE7-3137F797304D}"/>
          </ac:spMkLst>
        </pc:spChg>
        <pc:spChg chg="del mod">
          <ac:chgData name="Celeste Spier" userId="0d5045fe-12ca-4279-8457-d9286c9d3095" providerId="ADAL" clId="{C36704BD-555F-4053-A7BD-B45A6A69A3AD}" dt="2024-03-29T19:58:39.892" v="4307" actId="26606"/>
          <ac:spMkLst>
            <pc:docMk/>
            <pc:sldMk cId="1675211200" sldId="261"/>
            <ac:spMk id="3" creationId="{A1E005AA-FC2C-BE24-10E5-46548444538E}"/>
          </ac:spMkLst>
        </pc:spChg>
        <pc:spChg chg="add">
          <ac:chgData name="Celeste Spier" userId="0d5045fe-12ca-4279-8457-d9286c9d3095" providerId="ADAL" clId="{C36704BD-555F-4053-A7BD-B45A6A69A3AD}" dt="2024-03-29T19:58:39.892" v="4307" actId="26606"/>
          <ac:spMkLst>
            <pc:docMk/>
            <pc:sldMk cId="1675211200" sldId="261"/>
            <ac:spMk id="9" creationId="{4E78424C-6FD0-41F8-9CAA-5DC19C42359F}"/>
          </ac:spMkLst>
        </pc:spChg>
        <pc:spChg chg="add">
          <ac:chgData name="Celeste Spier" userId="0d5045fe-12ca-4279-8457-d9286c9d3095" providerId="ADAL" clId="{C36704BD-555F-4053-A7BD-B45A6A69A3AD}" dt="2024-03-29T19:58:39.892" v="4307" actId="26606"/>
          <ac:spMkLst>
            <pc:docMk/>
            <pc:sldMk cId="1675211200" sldId="261"/>
            <ac:spMk id="11" creationId="{DD136760-57DC-4301-8BEA-B71AD2D13905}"/>
          </ac:spMkLst>
        </pc:spChg>
        <pc:spChg chg="add">
          <ac:chgData name="Celeste Spier" userId="0d5045fe-12ca-4279-8457-d9286c9d3095" providerId="ADAL" clId="{C36704BD-555F-4053-A7BD-B45A6A69A3AD}" dt="2024-03-29T19:58:39.892" v="4307" actId="26606"/>
          <ac:spMkLst>
            <pc:docMk/>
            <pc:sldMk cId="1675211200" sldId="261"/>
            <ac:spMk id="13" creationId="{BDC58DEA-1307-4F44-AD47-E613D8B76A89}"/>
          </ac:spMkLst>
        </pc:spChg>
        <pc:spChg chg="add">
          <ac:chgData name="Celeste Spier" userId="0d5045fe-12ca-4279-8457-d9286c9d3095" providerId="ADAL" clId="{C36704BD-555F-4053-A7BD-B45A6A69A3AD}" dt="2024-03-29T19:58:39.892" v="4307" actId="26606"/>
          <ac:spMkLst>
            <pc:docMk/>
            <pc:sldMk cId="1675211200" sldId="261"/>
            <ac:spMk id="15" creationId="{C99B912D-1E4B-42AF-A2BE-CFEFEC916EE7}"/>
          </ac:spMkLst>
        </pc:spChg>
        <pc:graphicFrameChg chg="add">
          <ac:chgData name="Celeste Spier" userId="0d5045fe-12ca-4279-8457-d9286c9d3095" providerId="ADAL" clId="{C36704BD-555F-4053-A7BD-B45A6A69A3AD}" dt="2024-03-29T19:58:39.892" v="4307" actId="26606"/>
          <ac:graphicFrameMkLst>
            <pc:docMk/>
            <pc:sldMk cId="1675211200" sldId="261"/>
            <ac:graphicFrameMk id="5" creationId="{ED4264C4-A18B-EDAB-D912-AFC2DFC1F0CD}"/>
          </ac:graphicFrameMkLst>
        </pc:graphicFrameChg>
      </pc:sldChg>
      <pc:sldChg chg="modSp new mod modNotesTx">
        <pc:chgData name="Celeste Spier" userId="0d5045fe-12ca-4279-8457-d9286c9d3095" providerId="ADAL" clId="{C36704BD-555F-4053-A7BD-B45A6A69A3AD}" dt="2024-03-29T20:10:33.521" v="5769" actId="20577"/>
        <pc:sldMkLst>
          <pc:docMk/>
          <pc:sldMk cId="1954551098" sldId="262"/>
        </pc:sldMkLst>
        <pc:spChg chg="mod">
          <ac:chgData name="Celeste Spier" userId="0d5045fe-12ca-4279-8457-d9286c9d3095" providerId="ADAL" clId="{C36704BD-555F-4053-A7BD-B45A6A69A3AD}" dt="2024-03-29T20:08:41.464" v="5613" actId="122"/>
          <ac:spMkLst>
            <pc:docMk/>
            <pc:sldMk cId="1954551098" sldId="262"/>
            <ac:spMk id="2" creationId="{6CC2B88F-9717-77B0-DF5A-87E7ED8EE08F}"/>
          </ac:spMkLst>
        </pc:spChg>
      </pc:sldChg>
      <pc:sldMasterChg chg="add del addSldLayout delSldLayout">
        <pc:chgData name="Celeste Spier" userId="0d5045fe-12ca-4279-8457-d9286c9d3095" providerId="ADAL" clId="{C36704BD-555F-4053-A7BD-B45A6A69A3AD}" dt="2024-03-29T15:40:09.378" v="4" actId="26606"/>
        <pc:sldMasterMkLst>
          <pc:docMk/>
          <pc:sldMasterMk cId="2460954070" sldId="2147483660"/>
        </pc:sldMasterMkLst>
        <pc:sldLayoutChg chg="add del">
          <pc:chgData name="Celeste Spier" userId="0d5045fe-12ca-4279-8457-d9286c9d3095" providerId="ADAL" clId="{C36704BD-555F-4053-A7BD-B45A6A69A3AD}" dt="2024-03-29T15:40:09.378" v="4" actId="26606"/>
          <pc:sldLayoutMkLst>
            <pc:docMk/>
            <pc:sldMasterMk cId="2460954070" sldId="2147483660"/>
            <pc:sldLayoutMk cId="2385387890" sldId="2147483661"/>
          </pc:sldLayoutMkLst>
        </pc:sldLayoutChg>
        <pc:sldLayoutChg chg="add del">
          <pc:chgData name="Celeste Spier" userId="0d5045fe-12ca-4279-8457-d9286c9d3095" providerId="ADAL" clId="{C36704BD-555F-4053-A7BD-B45A6A69A3AD}" dt="2024-03-29T15:40:09.378" v="4" actId="26606"/>
          <pc:sldLayoutMkLst>
            <pc:docMk/>
            <pc:sldMasterMk cId="2460954070" sldId="2147483660"/>
            <pc:sldLayoutMk cId="949138452" sldId="2147483662"/>
          </pc:sldLayoutMkLst>
        </pc:sldLayoutChg>
        <pc:sldLayoutChg chg="add del">
          <pc:chgData name="Celeste Spier" userId="0d5045fe-12ca-4279-8457-d9286c9d3095" providerId="ADAL" clId="{C36704BD-555F-4053-A7BD-B45A6A69A3AD}" dt="2024-03-29T15:40:09.378" v="4" actId="26606"/>
          <pc:sldLayoutMkLst>
            <pc:docMk/>
            <pc:sldMasterMk cId="2460954070" sldId="2147483660"/>
            <pc:sldLayoutMk cId="2591524520" sldId="2147483663"/>
          </pc:sldLayoutMkLst>
        </pc:sldLayoutChg>
        <pc:sldLayoutChg chg="add del">
          <pc:chgData name="Celeste Spier" userId="0d5045fe-12ca-4279-8457-d9286c9d3095" providerId="ADAL" clId="{C36704BD-555F-4053-A7BD-B45A6A69A3AD}" dt="2024-03-29T15:40:09.378" v="4" actId="26606"/>
          <pc:sldLayoutMkLst>
            <pc:docMk/>
            <pc:sldMasterMk cId="2460954070" sldId="2147483660"/>
            <pc:sldLayoutMk cId="1203092039" sldId="2147483664"/>
          </pc:sldLayoutMkLst>
        </pc:sldLayoutChg>
        <pc:sldLayoutChg chg="add del">
          <pc:chgData name="Celeste Spier" userId="0d5045fe-12ca-4279-8457-d9286c9d3095" providerId="ADAL" clId="{C36704BD-555F-4053-A7BD-B45A6A69A3AD}" dt="2024-03-29T15:40:09.378" v="4" actId="26606"/>
          <pc:sldLayoutMkLst>
            <pc:docMk/>
            <pc:sldMasterMk cId="2460954070" sldId="2147483660"/>
            <pc:sldLayoutMk cId="3733172339" sldId="2147483665"/>
          </pc:sldLayoutMkLst>
        </pc:sldLayoutChg>
        <pc:sldLayoutChg chg="add del">
          <pc:chgData name="Celeste Spier" userId="0d5045fe-12ca-4279-8457-d9286c9d3095" providerId="ADAL" clId="{C36704BD-555F-4053-A7BD-B45A6A69A3AD}" dt="2024-03-29T15:40:09.378" v="4" actId="26606"/>
          <pc:sldLayoutMkLst>
            <pc:docMk/>
            <pc:sldMasterMk cId="2460954070" sldId="2147483660"/>
            <pc:sldLayoutMk cId="3210312558" sldId="2147483666"/>
          </pc:sldLayoutMkLst>
        </pc:sldLayoutChg>
        <pc:sldLayoutChg chg="add del">
          <pc:chgData name="Celeste Spier" userId="0d5045fe-12ca-4279-8457-d9286c9d3095" providerId="ADAL" clId="{C36704BD-555F-4053-A7BD-B45A6A69A3AD}" dt="2024-03-29T15:40:09.378" v="4" actId="26606"/>
          <pc:sldLayoutMkLst>
            <pc:docMk/>
            <pc:sldMasterMk cId="2460954070" sldId="2147483660"/>
            <pc:sldLayoutMk cId="3146388984" sldId="2147483667"/>
          </pc:sldLayoutMkLst>
        </pc:sldLayoutChg>
        <pc:sldLayoutChg chg="add del">
          <pc:chgData name="Celeste Spier" userId="0d5045fe-12ca-4279-8457-d9286c9d3095" providerId="ADAL" clId="{C36704BD-555F-4053-A7BD-B45A6A69A3AD}" dt="2024-03-29T15:40:09.378" v="4" actId="26606"/>
          <pc:sldLayoutMkLst>
            <pc:docMk/>
            <pc:sldMasterMk cId="2460954070" sldId="2147483660"/>
            <pc:sldLayoutMk cId="3171841454" sldId="2147483668"/>
          </pc:sldLayoutMkLst>
        </pc:sldLayoutChg>
        <pc:sldLayoutChg chg="add del">
          <pc:chgData name="Celeste Spier" userId="0d5045fe-12ca-4279-8457-d9286c9d3095" providerId="ADAL" clId="{C36704BD-555F-4053-A7BD-B45A6A69A3AD}" dt="2024-03-29T15:40:09.378" v="4" actId="26606"/>
          <pc:sldLayoutMkLst>
            <pc:docMk/>
            <pc:sldMasterMk cId="2460954070" sldId="2147483660"/>
            <pc:sldLayoutMk cId="1718958274" sldId="2147483669"/>
          </pc:sldLayoutMkLst>
        </pc:sldLayoutChg>
        <pc:sldLayoutChg chg="add del">
          <pc:chgData name="Celeste Spier" userId="0d5045fe-12ca-4279-8457-d9286c9d3095" providerId="ADAL" clId="{C36704BD-555F-4053-A7BD-B45A6A69A3AD}" dt="2024-03-29T15:40:09.378" v="4" actId="26606"/>
          <pc:sldLayoutMkLst>
            <pc:docMk/>
            <pc:sldMasterMk cId="2460954070" sldId="2147483660"/>
            <pc:sldLayoutMk cId="2202905451" sldId="2147483670"/>
          </pc:sldLayoutMkLst>
        </pc:sldLayoutChg>
        <pc:sldLayoutChg chg="add del">
          <pc:chgData name="Celeste Spier" userId="0d5045fe-12ca-4279-8457-d9286c9d3095" providerId="ADAL" clId="{C36704BD-555F-4053-A7BD-B45A6A69A3AD}" dt="2024-03-29T15:40:09.378" v="4" actId="26606"/>
          <pc:sldLayoutMkLst>
            <pc:docMk/>
            <pc:sldMasterMk cId="2460954070" sldId="2147483660"/>
            <pc:sldLayoutMk cId="3479445657" sldId="2147483671"/>
          </pc:sldLayoutMkLst>
        </pc:sldLayoutChg>
      </pc:sldMasterChg>
      <pc:sldMasterChg chg="add del addSldLayout delSldLayout">
        <pc:chgData name="Celeste Spier" userId="0d5045fe-12ca-4279-8457-d9286c9d3095" providerId="ADAL" clId="{C36704BD-555F-4053-A7BD-B45A6A69A3AD}" dt="2024-03-29T15:42:38.055" v="97" actId="26606"/>
        <pc:sldMasterMkLst>
          <pc:docMk/>
          <pc:sldMasterMk cId="2399301252" sldId="2147483737"/>
        </pc:sldMasterMkLst>
        <pc:sldLayoutChg chg="add del">
          <pc:chgData name="Celeste Spier" userId="0d5045fe-12ca-4279-8457-d9286c9d3095" providerId="ADAL" clId="{C36704BD-555F-4053-A7BD-B45A6A69A3AD}" dt="2024-03-29T15:42:38.055" v="97" actId="26606"/>
          <pc:sldLayoutMkLst>
            <pc:docMk/>
            <pc:sldMasterMk cId="2399301252" sldId="2147483737"/>
            <pc:sldLayoutMk cId="1488395712" sldId="2147483726"/>
          </pc:sldLayoutMkLst>
        </pc:sldLayoutChg>
        <pc:sldLayoutChg chg="add del">
          <pc:chgData name="Celeste Spier" userId="0d5045fe-12ca-4279-8457-d9286c9d3095" providerId="ADAL" clId="{C36704BD-555F-4053-A7BD-B45A6A69A3AD}" dt="2024-03-29T15:42:38.055" v="97" actId="26606"/>
          <pc:sldLayoutMkLst>
            <pc:docMk/>
            <pc:sldMasterMk cId="2399301252" sldId="2147483737"/>
            <pc:sldLayoutMk cId="337484951" sldId="2147483727"/>
          </pc:sldLayoutMkLst>
        </pc:sldLayoutChg>
        <pc:sldLayoutChg chg="add del">
          <pc:chgData name="Celeste Spier" userId="0d5045fe-12ca-4279-8457-d9286c9d3095" providerId="ADAL" clId="{C36704BD-555F-4053-A7BD-B45A6A69A3AD}" dt="2024-03-29T15:42:38.055" v="97" actId="26606"/>
          <pc:sldLayoutMkLst>
            <pc:docMk/>
            <pc:sldMasterMk cId="2399301252" sldId="2147483737"/>
            <pc:sldLayoutMk cId="419285046" sldId="2147483728"/>
          </pc:sldLayoutMkLst>
        </pc:sldLayoutChg>
        <pc:sldLayoutChg chg="add del">
          <pc:chgData name="Celeste Spier" userId="0d5045fe-12ca-4279-8457-d9286c9d3095" providerId="ADAL" clId="{C36704BD-555F-4053-A7BD-B45A6A69A3AD}" dt="2024-03-29T15:42:38.055" v="97" actId="26606"/>
          <pc:sldLayoutMkLst>
            <pc:docMk/>
            <pc:sldMasterMk cId="2399301252" sldId="2147483737"/>
            <pc:sldLayoutMk cId="3120848398" sldId="2147483729"/>
          </pc:sldLayoutMkLst>
        </pc:sldLayoutChg>
        <pc:sldLayoutChg chg="add del">
          <pc:chgData name="Celeste Spier" userId="0d5045fe-12ca-4279-8457-d9286c9d3095" providerId="ADAL" clId="{C36704BD-555F-4053-A7BD-B45A6A69A3AD}" dt="2024-03-29T15:42:38.055" v="97" actId="26606"/>
          <pc:sldLayoutMkLst>
            <pc:docMk/>
            <pc:sldMasterMk cId="2399301252" sldId="2147483737"/>
            <pc:sldLayoutMk cId="593069228" sldId="2147483730"/>
          </pc:sldLayoutMkLst>
        </pc:sldLayoutChg>
        <pc:sldLayoutChg chg="add del">
          <pc:chgData name="Celeste Spier" userId="0d5045fe-12ca-4279-8457-d9286c9d3095" providerId="ADAL" clId="{C36704BD-555F-4053-A7BD-B45A6A69A3AD}" dt="2024-03-29T15:42:38.055" v="97" actId="26606"/>
          <pc:sldLayoutMkLst>
            <pc:docMk/>
            <pc:sldMasterMk cId="2399301252" sldId="2147483737"/>
            <pc:sldLayoutMk cId="3770573166" sldId="2147483731"/>
          </pc:sldLayoutMkLst>
        </pc:sldLayoutChg>
        <pc:sldLayoutChg chg="add del">
          <pc:chgData name="Celeste Spier" userId="0d5045fe-12ca-4279-8457-d9286c9d3095" providerId="ADAL" clId="{C36704BD-555F-4053-A7BD-B45A6A69A3AD}" dt="2024-03-29T15:42:38.055" v="97" actId="26606"/>
          <pc:sldLayoutMkLst>
            <pc:docMk/>
            <pc:sldMasterMk cId="2399301252" sldId="2147483737"/>
            <pc:sldLayoutMk cId="149612703" sldId="2147483732"/>
          </pc:sldLayoutMkLst>
        </pc:sldLayoutChg>
        <pc:sldLayoutChg chg="add del">
          <pc:chgData name="Celeste Spier" userId="0d5045fe-12ca-4279-8457-d9286c9d3095" providerId="ADAL" clId="{C36704BD-555F-4053-A7BD-B45A6A69A3AD}" dt="2024-03-29T15:42:38.055" v="97" actId="26606"/>
          <pc:sldLayoutMkLst>
            <pc:docMk/>
            <pc:sldMasterMk cId="2399301252" sldId="2147483737"/>
            <pc:sldLayoutMk cId="1272801555" sldId="2147483733"/>
          </pc:sldLayoutMkLst>
        </pc:sldLayoutChg>
        <pc:sldLayoutChg chg="add del">
          <pc:chgData name="Celeste Spier" userId="0d5045fe-12ca-4279-8457-d9286c9d3095" providerId="ADAL" clId="{C36704BD-555F-4053-A7BD-B45A6A69A3AD}" dt="2024-03-29T15:42:38.055" v="97" actId="26606"/>
          <pc:sldLayoutMkLst>
            <pc:docMk/>
            <pc:sldMasterMk cId="2399301252" sldId="2147483737"/>
            <pc:sldLayoutMk cId="405657162" sldId="2147483734"/>
          </pc:sldLayoutMkLst>
        </pc:sldLayoutChg>
        <pc:sldLayoutChg chg="add del">
          <pc:chgData name="Celeste Spier" userId="0d5045fe-12ca-4279-8457-d9286c9d3095" providerId="ADAL" clId="{C36704BD-555F-4053-A7BD-B45A6A69A3AD}" dt="2024-03-29T15:42:38.055" v="97" actId="26606"/>
          <pc:sldLayoutMkLst>
            <pc:docMk/>
            <pc:sldMasterMk cId="2399301252" sldId="2147483737"/>
            <pc:sldLayoutMk cId="1473589470" sldId="2147483735"/>
          </pc:sldLayoutMkLst>
        </pc:sldLayoutChg>
        <pc:sldLayoutChg chg="add del">
          <pc:chgData name="Celeste Spier" userId="0d5045fe-12ca-4279-8457-d9286c9d3095" providerId="ADAL" clId="{C36704BD-555F-4053-A7BD-B45A6A69A3AD}" dt="2024-03-29T15:42:38.055" v="97" actId="26606"/>
          <pc:sldLayoutMkLst>
            <pc:docMk/>
            <pc:sldMasterMk cId="2399301252" sldId="2147483737"/>
            <pc:sldLayoutMk cId="3595872739" sldId="2147483736"/>
          </pc:sldLayoutMkLst>
        </pc:sldLayoutChg>
      </pc:sldMasterChg>
      <pc:sldMasterChg chg="add del addSldLayout delSldLayout">
        <pc:chgData name="Celeste Spier" userId="0d5045fe-12ca-4279-8457-d9286c9d3095" providerId="ADAL" clId="{C36704BD-555F-4053-A7BD-B45A6A69A3AD}" dt="2024-03-29T15:40:09.357" v="3" actId="26606"/>
        <pc:sldMasterMkLst>
          <pc:docMk/>
          <pc:sldMasterMk cId="3274353720" sldId="2147483757"/>
        </pc:sldMasterMkLst>
        <pc:sldLayoutChg chg="add del">
          <pc:chgData name="Celeste Spier" userId="0d5045fe-12ca-4279-8457-d9286c9d3095" providerId="ADAL" clId="{C36704BD-555F-4053-A7BD-B45A6A69A3AD}" dt="2024-03-29T15:40:09.357" v="3" actId="26606"/>
          <pc:sldLayoutMkLst>
            <pc:docMk/>
            <pc:sldMasterMk cId="3274353720" sldId="2147483757"/>
            <pc:sldLayoutMk cId="2675760969" sldId="2147483745"/>
          </pc:sldLayoutMkLst>
        </pc:sldLayoutChg>
        <pc:sldLayoutChg chg="add del">
          <pc:chgData name="Celeste Spier" userId="0d5045fe-12ca-4279-8457-d9286c9d3095" providerId="ADAL" clId="{C36704BD-555F-4053-A7BD-B45A6A69A3AD}" dt="2024-03-29T15:40:09.357" v="3" actId="26606"/>
          <pc:sldLayoutMkLst>
            <pc:docMk/>
            <pc:sldMasterMk cId="3274353720" sldId="2147483757"/>
            <pc:sldLayoutMk cId="2886277093" sldId="2147483746"/>
          </pc:sldLayoutMkLst>
        </pc:sldLayoutChg>
        <pc:sldLayoutChg chg="add del">
          <pc:chgData name="Celeste Spier" userId="0d5045fe-12ca-4279-8457-d9286c9d3095" providerId="ADAL" clId="{C36704BD-555F-4053-A7BD-B45A6A69A3AD}" dt="2024-03-29T15:40:09.357" v="3" actId="26606"/>
          <pc:sldLayoutMkLst>
            <pc:docMk/>
            <pc:sldMasterMk cId="3274353720" sldId="2147483757"/>
            <pc:sldLayoutMk cId="1968711532" sldId="2147483747"/>
          </pc:sldLayoutMkLst>
        </pc:sldLayoutChg>
        <pc:sldLayoutChg chg="add del">
          <pc:chgData name="Celeste Spier" userId="0d5045fe-12ca-4279-8457-d9286c9d3095" providerId="ADAL" clId="{C36704BD-555F-4053-A7BD-B45A6A69A3AD}" dt="2024-03-29T15:40:09.357" v="3" actId="26606"/>
          <pc:sldLayoutMkLst>
            <pc:docMk/>
            <pc:sldMasterMk cId="3274353720" sldId="2147483757"/>
            <pc:sldLayoutMk cId="3953701071" sldId="2147483748"/>
          </pc:sldLayoutMkLst>
        </pc:sldLayoutChg>
        <pc:sldLayoutChg chg="add del">
          <pc:chgData name="Celeste Spier" userId="0d5045fe-12ca-4279-8457-d9286c9d3095" providerId="ADAL" clId="{C36704BD-555F-4053-A7BD-B45A6A69A3AD}" dt="2024-03-29T15:40:09.357" v="3" actId="26606"/>
          <pc:sldLayoutMkLst>
            <pc:docMk/>
            <pc:sldMasterMk cId="3274353720" sldId="2147483757"/>
            <pc:sldLayoutMk cId="1247090575" sldId="2147483749"/>
          </pc:sldLayoutMkLst>
        </pc:sldLayoutChg>
        <pc:sldLayoutChg chg="add del">
          <pc:chgData name="Celeste Spier" userId="0d5045fe-12ca-4279-8457-d9286c9d3095" providerId="ADAL" clId="{C36704BD-555F-4053-A7BD-B45A6A69A3AD}" dt="2024-03-29T15:40:09.357" v="3" actId="26606"/>
          <pc:sldLayoutMkLst>
            <pc:docMk/>
            <pc:sldMasterMk cId="3274353720" sldId="2147483757"/>
            <pc:sldLayoutMk cId="751841780" sldId="2147483750"/>
          </pc:sldLayoutMkLst>
        </pc:sldLayoutChg>
        <pc:sldLayoutChg chg="add del">
          <pc:chgData name="Celeste Spier" userId="0d5045fe-12ca-4279-8457-d9286c9d3095" providerId="ADAL" clId="{C36704BD-555F-4053-A7BD-B45A6A69A3AD}" dt="2024-03-29T15:40:09.357" v="3" actId="26606"/>
          <pc:sldLayoutMkLst>
            <pc:docMk/>
            <pc:sldMasterMk cId="3274353720" sldId="2147483757"/>
            <pc:sldLayoutMk cId="2178696070" sldId="2147483751"/>
          </pc:sldLayoutMkLst>
        </pc:sldLayoutChg>
        <pc:sldLayoutChg chg="add del">
          <pc:chgData name="Celeste Spier" userId="0d5045fe-12ca-4279-8457-d9286c9d3095" providerId="ADAL" clId="{C36704BD-555F-4053-A7BD-B45A6A69A3AD}" dt="2024-03-29T15:40:09.357" v="3" actId="26606"/>
          <pc:sldLayoutMkLst>
            <pc:docMk/>
            <pc:sldMasterMk cId="3274353720" sldId="2147483757"/>
            <pc:sldLayoutMk cId="902748520" sldId="2147483752"/>
          </pc:sldLayoutMkLst>
        </pc:sldLayoutChg>
        <pc:sldLayoutChg chg="add del">
          <pc:chgData name="Celeste Spier" userId="0d5045fe-12ca-4279-8457-d9286c9d3095" providerId="ADAL" clId="{C36704BD-555F-4053-A7BD-B45A6A69A3AD}" dt="2024-03-29T15:40:09.357" v="3" actId="26606"/>
          <pc:sldLayoutMkLst>
            <pc:docMk/>
            <pc:sldMasterMk cId="3274353720" sldId="2147483757"/>
            <pc:sldLayoutMk cId="1705224867" sldId="2147483753"/>
          </pc:sldLayoutMkLst>
        </pc:sldLayoutChg>
        <pc:sldLayoutChg chg="add del">
          <pc:chgData name="Celeste Spier" userId="0d5045fe-12ca-4279-8457-d9286c9d3095" providerId="ADAL" clId="{C36704BD-555F-4053-A7BD-B45A6A69A3AD}" dt="2024-03-29T15:40:09.357" v="3" actId="26606"/>
          <pc:sldLayoutMkLst>
            <pc:docMk/>
            <pc:sldMasterMk cId="3274353720" sldId="2147483757"/>
            <pc:sldLayoutMk cId="2390007079" sldId="2147483754"/>
          </pc:sldLayoutMkLst>
        </pc:sldLayoutChg>
        <pc:sldLayoutChg chg="add del">
          <pc:chgData name="Celeste Spier" userId="0d5045fe-12ca-4279-8457-d9286c9d3095" providerId="ADAL" clId="{C36704BD-555F-4053-A7BD-B45A6A69A3AD}" dt="2024-03-29T15:40:09.357" v="3" actId="26606"/>
          <pc:sldLayoutMkLst>
            <pc:docMk/>
            <pc:sldMasterMk cId="3274353720" sldId="2147483757"/>
            <pc:sldLayoutMk cId="2601619736" sldId="2147483755"/>
          </pc:sldLayoutMkLst>
        </pc:sldLayoutChg>
        <pc:sldLayoutChg chg="add del">
          <pc:chgData name="Celeste Spier" userId="0d5045fe-12ca-4279-8457-d9286c9d3095" providerId="ADAL" clId="{C36704BD-555F-4053-A7BD-B45A6A69A3AD}" dt="2024-03-29T15:40:09.357" v="3" actId="26606"/>
          <pc:sldLayoutMkLst>
            <pc:docMk/>
            <pc:sldMasterMk cId="3274353720" sldId="2147483757"/>
            <pc:sldLayoutMk cId="3193149076" sldId="2147483756"/>
          </pc:sldLayoutMkLst>
        </pc:sldLayoutChg>
      </pc:sldMasterChg>
      <pc:sldMasterChg chg="add del addSldLayout delSldLayout">
        <pc:chgData name="Celeste Spier" userId="0d5045fe-12ca-4279-8457-d9286c9d3095" providerId="ADAL" clId="{C36704BD-555F-4053-A7BD-B45A6A69A3AD}" dt="2024-03-29T15:39:58.290" v="1" actId="26606"/>
        <pc:sldMasterMkLst>
          <pc:docMk/>
          <pc:sldMasterMk cId="1286496608" sldId="2147483770"/>
        </pc:sldMasterMkLst>
        <pc:sldLayoutChg chg="add del">
          <pc:chgData name="Celeste Spier" userId="0d5045fe-12ca-4279-8457-d9286c9d3095" providerId="ADAL" clId="{C36704BD-555F-4053-A7BD-B45A6A69A3AD}" dt="2024-03-29T15:39:58.290" v="1" actId="26606"/>
          <pc:sldLayoutMkLst>
            <pc:docMk/>
            <pc:sldMasterMk cId="1286496608" sldId="2147483770"/>
            <pc:sldLayoutMk cId="1847802970" sldId="2147483759"/>
          </pc:sldLayoutMkLst>
        </pc:sldLayoutChg>
        <pc:sldLayoutChg chg="add del">
          <pc:chgData name="Celeste Spier" userId="0d5045fe-12ca-4279-8457-d9286c9d3095" providerId="ADAL" clId="{C36704BD-555F-4053-A7BD-B45A6A69A3AD}" dt="2024-03-29T15:39:58.290" v="1" actId="26606"/>
          <pc:sldLayoutMkLst>
            <pc:docMk/>
            <pc:sldMasterMk cId="1286496608" sldId="2147483770"/>
            <pc:sldLayoutMk cId="3787180937" sldId="2147483760"/>
          </pc:sldLayoutMkLst>
        </pc:sldLayoutChg>
        <pc:sldLayoutChg chg="add del">
          <pc:chgData name="Celeste Spier" userId="0d5045fe-12ca-4279-8457-d9286c9d3095" providerId="ADAL" clId="{C36704BD-555F-4053-A7BD-B45A6A69A3AD}" dt="2024-03-29T15:39:58.290" v="1" actId="26606"/>
          <pc:sldLayoutMkLst>
            <pc:docMk/>
            <pc:sldMasterMk cId="1286496608" sldId="2147483770"/>
            <pc:sldLayoutMk cId="1890900026" sldId="2147483761"/>
          </pc:sldLayoutMkLst>
        </pc:sldLayoutChg>
        <pc:sldLayoutChg chg="add del">
          <pc:chgData name="Celeste Spier" userId="0d5045fe-12ca-4279-8457-d9286c9d3095" providerId="ADAL" clId="{C36704BD-555F-4053-A7BD-B45A6A69A3AD}" dt="2024-03-29T15:39:58.290" v="1" actId="26606"/>
          <pc:sldLayoutMkLst>
            <pc:docMk/>
            <pc:sldMasterMk cId="1286496608" sldId="2147483770"/>
            <pc:sldLayoutMk cId="453462447" sldId="2147483762"/>
          </pc:sldLayoutMkLst>
        </pc:sldLayoutChg>
        <pc:sldLayoutChg chg="add del">
          <pc:chgData name="Celeste Spier" userId="0d5045fe-12ca-4279-8457-d9286c9d3095" providerId="ADAL" clId="{C36704BD-555F-4053-A7BD-B45A6A69A3AD}" dt="2024-03-29T15:39:58.290" v="1" actId="26606"/>
          <pc:sldLayoutMkLst>
            <pc:docMk/>
            <pc:sldMasterMk cId="1286496608" sldId="2147483770"/>
            <pc:sldLayoutMk cId="3555790617" sldId="2147483763"/>
          </pc:sldLayoutMkLst>
        </pc:sldLayoutChg>
        <pc:sldLayoutChg chg="add del">
          <pc:chgData name="Celeste Spier" userId="0d5045fe-12ca-4279-8457-d9286c9d3095" providerId="ADAL" clId="{C36704BD-555F-4053-A7BD-B45A6A69A3AD}" dt="2024-03-29T15:39:58.290" v="1" actId="26606"/>
          <pc:sldLayoutMkLst>
            <pc:docMk/>
            <pc:sldMasterMk cId="1286496608" sldId="2147483770"/>
            <pc:sldLayoutMk cId="2815138538" sldId="2147483764"/>
          </pc:sldLayoutMkLst>
        </pc:sldLayoutChg>
        <pc:sldLayoutChg chg="add del">
          <pc:chgData name="Celeste Spier" userId="0d5045fe-12ca-4279-8457-d9286c9d3095" providerId="ADAL" clId="{C36704BD-555F-4053-A7BD-B45A6A69A3AD}" dt="2024-03-29T15:39:58.290" v="1" actId="26606"/>
          <pc:sldLayoutMkLst>
            <pc:docMk/>
            <pc:sldMasterMk cId="1286496608" sldId="2147483770"/>
            <pc:sldLayoutMk cId="2988816553" sldId="2147483765"/>
          </pc:sldLayoutMkLst>
        </pc:sldLayoutChg>
        <pc:sldLayoutChg chg="add del">
          <pc:chgData name="Celeste Spier" userId="0d5045fe-12ca-4279-8457-d9286c9d3095" providerId="ADAL" clId="{C36704BD-555F-4053-A7BD-B45A6A69A3AD}" dt="2024-03-29T15:39:58.290" v="1" actId="26606"/>
          <pc:sldLayoutMkLst>
            <pc:docMk/>
            <pc:sldMasterMk cId="1286496608" sldId="2147483770"/>
            <pc:sldLayoutMk cId="3982133114" sldId="2147483766"/>
          </pc:sldLayoutMkLst>
        </pc:sldLayoutChg>
        <pc:sldLayoutChg chg="add del">
          <pc:chgData name="Celeste Spier" userId="0d5045fe-12ca-4279-8457-d9286c9d3095" providerId="ADAL" clId="{C36704BD-555F-4053-A7BD-B45A6A69A3AD}" dt="2024-03-29T15:39:58.290" v="1" actId="26606"/>
          <pc:sldLayoutMkLst>
            <pc:docMk/>
            <pc:sldMasterMk cId="1286496608" sldId="2147483770"/>
            <pc:sldLayoutMk cId="3671505837" sldId="2147483767"/>
          </pc:sldLayoutMkLst>
        </pc:sldLayoutChg>
        <pc:sldLayoutChg chg="add del">
          <pc:chgData name="Celeste Spier" userId="0d5045fe-12ca-4279-8457-d9286c9d3095" providerId="ADAL" clId="{C36704BD-555F-4053-A7BD-B45A6A69A3AD}" dt="2024-03-29T15:39:58.290" v="1" actId="26606"/>
          <pc:sldLayoutMkLst>
            <pc:docMk/>
            <pc:sldMasterMk cId="1286496608" sldId="2147483770"/>
            <pc:sldLayoutMk cId="3784330438" sldId="2147483768"/>
          </pc:sldLayoutMkLst>
        </pc:sldLayoutChg>
        <pc:sldLayoutChg chg="add del">
          <pc:chgData name="Celeste Spier" userId="0d5045fe-12ca-4279-8457-d9286c9d3095" providerId="ADAL" clId="{C36704BD-555F-4053-A7BD-B45A6A69A3AD}" dt="2024-03-29T15:39:58.290" v="1" actId="26606"/>
          <pc:sldLayoutMkLst>
            <pc:docMk/>
            <pc:sldMasterMk cId="1286496608" sldId="2147483770"/>
            <pc:sldLayoutMk cId="2052588084" sldId="2147483769"/>
          </pc:sldLayoutMkLst>
        </pc:sldLayoutChg>
      </pc:sldMasterChg>
      <pc:sldMasterChg chg="add del addSldLayout delSldLayout">
        <pc:chgData name="Celeste Spier" userId="0d5045fe-12ca-4279-8457-d9286c9d3095" providerId="ADAL" clId="{C36704BD-555F-4053-A7BD-B45A6A69A3AD}" dt="2024-03-29T15:42:02.724" v="91" actId="26606"/>
        <pc:sldMasterMkLst>
          <pc:docMk/>
          <pc:sldMasterMk cId="3279298539" sldId="2147483774"/>
        </pc:sldMasterMkLst>
        <pc:sldLayoutChg chg="add del">
          <pc:chgData name="Celeste Spier" userId="0d5045fe-12ca-4279-8457-d9286c9d3095" providerId="ADAL" clId="{C36704BD-555F-4053-A7BD-B45A6A69A3AD}" dt="2024-03-29T15:42:02.724" v="91" actId="26606"/>
          <pc:sldLayoutMkLst>
            <pc:docMk/>
            <pc:sldMasterMk cId="3279298539" sldId="2147483774"/>
            <pc:sldLayoutMk cId="229867043" sldId="2147483763"/>
          </pc:sldLayoutMkLst>
        </pc:sldLayoutChg>
        <pc:sldLayoutChg chg="add del">
          <pc:chgData name="Celeste Spier" userId="0d5045fe-12ca-4279-8457-d9286c9d3095" providerId="ADAL" clId="{C36704BD-555F-4053-A7BD-B45A6A69A3AD}" dt="2024-03-29T15:42:02.724" v="91" actId="26606"/>
          <pc:sldLayoutMkLst>
            <pc:docMk/>
            <pc:sldMasterMk cId="3279298539" sldId="2147483774"/>
            <pc:sldLayoutMk cId="2869295422" sldId="2147483764"/>
          </pc:sldLayoutMkLst>
        </pc:sldLayoutChg>
        <pc:sldLayoutChg chg="add del">
          <pc:chgData name="Celeste Spier" userId="0d5045fe-12ca-4279-8457-d9286c9d3095" providerId="ADAL" clId="{C36704BD-555F-4053-A7BD-B45A6A69A3AD}" dt="2024-03-29T15:42:02.724" v="91" actId="26606"/>
          <pc:sldLayoutMkLst>
            <pc:docMk/>
            <pc:sldMasterMk cId="3279298539" sldId="2147483774"/>
            <pc:sldLayoutMk cId="3765775744" sldId="2147483765"/>
          </pc:sldLayoutMkLst>
        </pc:sldLayoutChg>
        <pc:sldLayoutChg chg="add del">
          <pc:chgData name="Celeste Spier" userId="0d5045fe-12ca-4279-8457-d9286c9d3095" providerId="ADAL" clId="{C36704BD-555F-4053-A7BD-B45A6A69A3AD}" dt="2024-03-29T15:42:02.724" v="91" actId="26606"/>
          <pc:sldLayoutMkLst>
            <pc:docMk/>
            <pc:sldMasterMk cId="3279298539" sldId="2147483774"/>
            <pc:sldLayoutMk cId="1474665889" sldId="2147483766"/>
          </pc:sldLayoutMkLst>
        </pc:sldLayoutChg>
        <pc:sldLayoutChg chg="add del">
          <pc:chgData name="Celeste Spier" userId="0d5045fe-12ca-4279-8457-d9286c9d3095" providerId="ADAL" clId="{C36704BD-555F-4053-A7BD-B45A6A69A3AD}" dt="2024-03-29T15:42:02.724" v="91" actId="26606"/>
          <pc:sldLayoutMkLst>
            <pc:docMk/>
            <pc:sldMasterMk cId="3279298539" sldId="2147483774"/>
            <pc:sldLayoutMk cId="95091501" sldId="2147483767"/>
          </pc:sldLayoutMkLst>
        </pc:sldLayoutChg>
        <pc:sldLayoutChg chg="add del">
          <pc:chgData name="Celeste Spier" userId="0d5045fe-12ca-4279-8457-d9286c9d3095" providerId="ADAL" clId="{C36704BD-555F-4053-A7BD-B45A6A69A3AD}" dt="2024-03-29T15:42:02.724" v="91" actId="26606"/>
          <pc:sldLayoutMkLst>
            <pc:docMk/>
            <pc:sldMasterMk cId="3279298539" sldId="2147483774"/>
            <pc:sldLayoutMk cId="1862883661" sldId="2147483768"/>
          </pc:sldLayoutMkLst>
        </pc:sldLayoutChg>
        <pc:sldLayoutChg chg="add del">
          <pc:chgData name="Celeste Spier" userId="0d5045fe-12ca-4279-8457-d9286c9d3095" providerId="ADAL" clId="{C36704BD-555F-4053-A7BD-B45A6A69A3AD}" dt="2024-03-29T15:42:02.724" v="91" actId="26606"/>
          <pc:sldLayoutMkLst>
            <pc:docMk/>
            <pc:sldMasterMk cId="3279298539" sldId="2147483774"/>
            <pc:sldLayoutMk cId="995185975" sldId="2147483769"/>
          </pc:sldLayoutMkLst>
        </pc:sldLayoutChg>
        <pc:sldLayoutChg chg="add del">
          <pc:chgData name="Celeste Spier" userId="0d5045fe-12ca-4279-8457-d9286c9d3095" providerId="ADAL" clId="{C36704BD-555F-4053-A7BD-B45A6A69A3AD}" dt="2024-03-29T15:42:02.724" v="91" actId="26606"/>
          <pc:sldLayoutMkLst>
            <pc:docMk/>
            <pc:sldMasterMk cId="3279298539" sldId="2147483774"/>
            <pc:sldLayoutMk cId="45131039" sldId="2147483770"/>
          </pc:sldLayoutMkLst>
        </pc:sldLayoutChg>
        <pc:sldLayoutChg chg="add del">
          <pc:chgData name="Celeste Spier" userId="0d5045fe-12ca-4279-8457-d9286c9d3095" providerId="ADAL" clId="{C36704BD-555F-4053-A7BD-B45A6A69A3AD}" dt="2024-03-29T15:42:02.724" v="91" actId="26606"/>
          <pc:sldLayoutMkLst>
            <pc:docMk/>
            <pc:sldMasterMk cId="3279298539" sldId="2147483774"/>
            <pc:sldLayoutMk cId="3942351891" sldId="2147483771"/>
          </pc:sldLayoutMkLst>
        </pc:sldLayoutChg>
        <pc:sldLayoutChg chg="add del">
          <pc:chgData name="Celeste Spier" userId="0d5045fe-12ca-4279-8457-d9286c9d3095" providerId="ADAL" clId="{C36704BD-555F-4053-A7BD-B45A6A69A3AD}" dt="2024-03-29T15:42:02.724" v="91" actId="26606"/>
          <pc:sldLayoutMkLst>
            <pc:docMk/>
            <pc:sldMasterMk cId="3279298539" sldId="2147483774"/>
            <pc:sldLayoutMk cId="2840632262" sldId="2147483772"/>
          </pc:sldLayoutMkLst>
        </pc:sldLayoutChg>
        <pc:sldLayoutChg chg="add del">
          <pc:chgData name="Celeste Spier" userId="0d5045fe-12ca-4279-8457-d9286c9d3095" providerId="ADAL" clId="{C36704BD-555F-4053-A7BD-B45A6A69A3AD}" dt="2024-03-29T15:42:02.724" v="91" actId="26606"/>
          <pc:sldLayoutMkLst>
            <pc:docMk/>
            <pc:sldMasterMk cId="3279298539" sldId="2147483774"/>
            <pc:sldLayoutMk cId="1550501281" sldId="2147483773"/>
          </pc:sldLayoutMkLst>
        </pc:sldLayoutChg>
      </pc:sldMasterChg>
      <pc:sldMasterChg chg="add del addSldLayout delSldLayout">
        <pc:chgData name="Celeste Spier" userId="0d5045fe-12ca-4279-8457-d9286c9d3095" providerId="ADAL" clId="{C36704BD-555F-4053-A7BD-B45A6A69A3AD}" dt="2024-03-29T15:42:56.911" v="99" actId="26606"/>
        <pc:sldMasterMkLst>
          <pc:docMk/>
          <pc:sldMasterMk cId="1733881053" sldId="2147483839"/>
        </pc:sldMasterMkLst>
        <pc:sldLayoutChg chg="add del">
          <pc:chgData name="Celeste Spier" userId="0d5045fe-12ca-4279-8457-d9286c9d3095" providerId="ADAL" clId="{C36704BD-555F-4053-A7BD-B45A6A69A3AD}" dt="2024-03-29T15:42:56.911" v="99" actId="26606"/>
          <pc:sldLayoutMkLst>
            <pc:docMk/>
            <pc:sldMasterMk cId="1733881053" sldId="2147483839"/>
            <pc:sldLayoutMk cId="745600828" sldId="2147483828"/>
          </pc:sldLayoutMkLst>
        </pc:sldLayoutChg>
        <pc:sldLayoutChg chg="add del">
          <pc:chgData name="Celeste Spier" userId="0d5045fe-12ca-4279-8457-d9286c9d3095" providerId="ADAL" clId="{C36704BD-555F-4053-A7BD-B45A6A69A3AD}" dt="2024-03-29T15:42:56.911" v="99" actId="26606"/>
          <pc:sldLayoutMkLst>
            <pc:docMk/>
            <pc:sldMasterMk cId="1733881053" sldId="2147483839"/>
            <pc:sldLayoutMk cId="1522016252" sldId="2147483829"/>
          </pc:sldLayoutMkLst>
        </pc:sldLayoutChg>
        <pc:sldLayoutChg chg="add del">
          <pc:chgData name="Celeste Spier" userId="0d5045fe-12ca-4279-8457-d9286c9d3095" providerId="ADAL" clId="{C36704BD-555F-4053-A7BD-B45A6A69A3AD}" dt="2024-03-29T15:42:56.911" v="99" actId="26606"/>
          <pc:sldLayoutMkLst>
            <pc:docMk/>
            <pc:sldMasterMk cId="1733881053" sldId="2147483839"/>
            <pc:sldLayoutMk cId="3127168407" sldId="2147483830"/>
          </pc:sldLayoutMkLst>
        </pc:sldLayoutChg>
        <pc:sldLayoutChg chg="add del">
          <pc:chgData name="Celeste Spier" userId="0d5045fe-12ca-4279-8457-d9286c9d3095" providerId="ADAL" clId="{C36704BD-555F-4053-A7BD-B45A6A69A3AD}" dt="2024-03-29T15:42:56.911" v="99" actId="26606"/>
          <pc:sldLayoutMkLst>
            <pc:docMk/>
            <pc:sldMasterMk cId="1733881053" sldId="2147483839"/>
            <pc:sldLayoutMk cId="2649548938" sldId="2147483831"/>
          </pc:sldLayoutMkLst>
        </pc:sldLayoutChg>
        <pc:sldLayoutChg chg="add del">
          <pc:chgData name="Celeste Spier" userId="0d5045fe-12ca-4279-8457-d9286c9d3095" providerId="ADAL" clId="{C36704BD-555F-4053-A7BD-B45A6A69A3AD}" dt="2024-03-29T15:42:56.911" v="99" actId="26606"/>
          <pc:sldLayoutMkLst>
            <pc:docMk/>
            <pc:sldMasterMk cId="1733881053" sldId="2147483839"/>
            <pc:sldLayoutMk cId="3874663157" sldId="2147483832"/>
          </pc:sldLayoutMkLst>
        </pc:sldLayoutChg>
        <pc:sldLayoutChg chg="add del">
          <pc:chgData name="Celeste Spier" userId="0d5045fe-12ca-4279-8457-d9286c9d3095" providerId="ADAL" clId="{C36704BD-555F-4053-A7BD-B45A6A69A3AD}" dt="2024-03-29T15:42:56.911" v="99" actId="26606"/>
          <pc:sldLayoutMkLst>
            <pc:docMk/>
            <pc:sldMasterMk cId="1733881053" sldId="2147483839"/>
            <pc:sldLayoutMk cId="3241061392" sldId="2147483833"/>
          </pc:sldLayoutMkLst>
        </pc:sldLayoutChg>
        <pc:sldLayoutChg chg="add del">
          <pc:chgData name="Celeste Spier" userId="0d5045fe-12ca-4279-8457-d9286c9d3095" providerId="ADAL" clId="{C36704BD-555F-4053-A7BD-B45A6A69A3AD}" dt="2024-03-29T15:42:56.911" v="99" actId="26606"/>
          <pc:sldLayoutMkLst>
            <pc:docMk/>
            <pc:sldMasterMk cId="1733881053" sldId="2147483839"/>
            <pc:sldLayoutMk cId="4033121822" sldId="2147483834"/>
          </pc:sldLayoutMkLst>
        </pc:sldLayoutChg>
        <pc:sldLayoutChg chg="add del">
          <pc:chgData name="Celeste Spier" userId="0d5045fe-12ca-4279-8457-d9286c9d3095" providerId="ADAL" clId="{C36704BD-555F-4053-A7BD-B45A6A69A3AD}" dt="2024-03-29T15:42:56.911" v="99" actId="26606"/>
          <pc:sldLayoutMkLst>
            <pc:docMk/>
            <pc:sldMasterMk cId="1733881053" sldId="2147483839"/>
            <pc:sldLayoutMk cId="2524710632" sldId="2147483835"/>
          </pc:sldLayoutMkLst>
        </pc:sldLayoutChg>
        <pc:sldLayoutChg chg="add del">
          <pc:chgData name="Celeste Spier" userId="0d5045fe-12ca-4279-8457-d9286c9d3095" providerId="ADAL" clId="{C36704BD-555F-4053-A7BD-B45A6A69A3AD}" dt="2024-03-29T15:42:56.911" v="99" actId="26606"/>
          <pc:sldLayoutMkLst>
            <pc:docMk/>
            <pc:sldMasterMk cId="1733881053" sldId="2147483839"/>
            <pc:sldLayoutMk cId="1770373921" sldId="2147483836"/>
          </pc:sldLayoutMkLst>
        </pc:sldLayoutChg>
        <pc:sldLayoutChg chg="add del">
          <pc:chgData name="Celeste Spier" userId="0d5045fe-12ca-4279-8457-d9286c9d3095" providerId="ADAL" clId="{C36704BD-555F-4053-A7BD-B45A6A69A3AD}" dt="2024-03-29T15:42:56.911" v="99" actId="26606"/>
          <pc:sldLayoutMkLst>
            <pc:docMk/>
            <pc:sldMasterMk cId="1733881053" sldId="2147483839"/>
            <pc:sldLayoutMk cId="2174984028" sldId="2147483837"/>
          </pc:sldLayoutMkLst>
        </pc:sldLayoutChg>
        <pc:sldLayoutChg chg="add del">
          <pc:chgData name="Celeste Spier" userId="0d5045fe-12ca-4279-8457-d9286c9d3095" providerId="ADAL" clId="{C36704BD-555F-4053-A7BD-B45A6A69A3AD}" dt="2024-03-29T15:42:56.911" v="99" actId="26606"/>
          <pc:sldLayoutMkLst>
            <pc:docMk/>
            <pc:sldMasterMk cId="1733881053" sldId="2147483839"/>
            <pc:sldLayoutMk cId="2698675486" sldId="2147483838"/>
          </pc:sldLayoutMkLst>
        </pc:sldLayoutChg>
      </pc:sldMasterChg>
      <pc:sldMasterChg chg="add addSldLayout">
        <pc:chgData name="Celeste Spier" userId="0d5045fe-12ca-4279-8457-d9286c9d3095" providerId="ADAL" clId="{C36704BD-555F-4053-A7BD-B45A6A69A3AD}" dt="2024-03-29T15:42:56.911" v="99" actId="26606"/>
        <pc:sldMasterMkLst>
          <pc:docMk/>
          <pc:sldMasterMk cId="1491924224" sldId="2147483915"/>
        </pc:sldMasterMkLst>
        <pc:sldLayoutChg chg="add">
          <pc:chgData name="Celeste Spier" userId="0d5045fe-12ca-4279-8457-d9286c9d3095" providerId="ADAL" clId="{C36704BD-555F-4053-A7BD-B45A6A69A3AD}" dt="2024-03-29T15:42:56.911" v="99" actId="26606"/>
          <pc:sldLayoutMkLst>
            <pc:docMk/>
            <pc:sldMasterMk cId="1491924224" sldId="2147483915"/>
            <pc:sldLayoutMk cId="4169503692" sldId="2147483904"/>
          </pc:sldLayoutMkLst>
        </pc:sldLayoutChg>
        <pc:sldLayoutChg chg="add">
          <pc:chgData name="Celeste Spier" userId="0d5045fe-12ca-4279-8457-d9286c9d3095" providerId="ADAL" clId="{C36704BD-555F-4053-A7BD-B45A6A69A3AD}" dt="2024-03-29T15:42:56.911" v="99" actId="26606"/>
          <pc:sldLayoutMkLst>
            <pc:docMk/>
            <pc:sldMasterMk cId="1491924224" sldId="2147483915"/>
            <pc:sldLayoutMk cId="2999156844" sldId="2147483905"/>
          </pc:sldLayoutMkLst>
        </pc:sldLayoutChg>
        <pc:sldLayoutChg chg="add">
          <pc:chgData name="Celeste Spier" userId="0d5045fe-12ca-4279-8457-d9286c9d3095" providerId="ADAL" clId="{C36704BD-555F-4053-A7BD-B45A6A69A3AD}" dt="2024-03-29T15:42:56.911" v="99" actId="26606"/>
          <pc:sldLayoutMkLst>
            <pc:docMk/>
            <pc:sldMasterMk cId="1491924224" sldId="2147483915"/>
            <pc:sldLayoutMk cId="1379557500" sldId="2147483906"/>
          </pc:sldLayoutMkLst>
        </pc:sldLayoutChg>
        <pc:sldLayoutChg chg="add">
          <pc:chgData name="Celeste Spier" userId="0d5045fe-12ca-4279-8457-d9286c9d3095" providerId="ADAL" clId="{C36704BD-555F-4053-A7BD-B45A6A69A3AD}" dt="2024-03-29T15:42:56.911" v="99" actId="26606"/>
          <pc:sldLayoutMkLst>
            <pc:docMk/>
            <pc:sldMasterMk cId="1491924224" sldId="2147483915"/>
            <pc:sldLayoutMk cId="2329639279" sldId="2147483907"/>
          </pc:sldLayoutMkLst>
        </pc:sldLayoutChg>
        <pc:sldLayoutChg chg="add">
          <pc:chgData name="Celeste Spier" userId="0d5045fe-12ca-4279-8457-d9286c9d3095" providerId="ADAL" clId="{C36704BD-555F-4053-A7BD-B45A6A69A3AD}" dt="2024-03-29T15:42:56.911" v="99" actId="26606"/>
          <pc:sldLayoutMkLst>
            <pc:docMk/>
            <pc:sldMasterMk cId="1491924224" sldId="2147483915"/>
            <pc:sldLayoutMk cId="2552807260" sldId="2147483908"/>
          </pc:sldLayoutMkLst>
        </pc:sldLayoutChg>
        <pc:sldLayoutChg chg="add">
          <pc:chgData name="Celeste Spier" userId="0d5045fe-12ca-4279-8457-d9286c9d3095" providerId="ADAL" clId="{C36704BD-555F-4053-A7BD-B45A6A69A3AD}" dt="2024-03-29T15:42:56.911" v="99" actId="26606"/>
          <pc:sldLayoutMkLst>
            <pc:docMk/>
            <pc:sldMasterMk cId="1491924224" sldId="2147483915"/>
            <pc:sldLayoutMk cId="674340233" sldId="2147483909"/>
          </pc:sldLayoutMkLst>
        </pc:sldLayoutChg>
        <pc:sldLayoutChg chg="add">
          <pc:chgData name="Celeste Spier" userId="0d5045fe-12ca-4279-8457-d9286c9d3095" providerId="ADAL" clId="{C36704BD-555F-4053-A7BD-B45A6A69A3AD}" dt="2024-03-29T15:42:56.911" v="99" actId="26606"/>
          <pc:sldLayoutMkLst>
            <pc:docMk/>
            <pc:sldMasterMk cId="1491924224" sldId="2147483915"/>
            <pc:sldLayoutMk cId="3355650030" sldId="2147483910"/>
          </pc:sldLayoutMkLst>
        </pc:sldLayoutChg>
        <pc:sldLayoutChg chg="add">
          <pc:chgData name="Celeste Spier" userId="0d5045fe-12ca-4279-8457-d9286c9d3095" providerId="ADAL" clId="{C36704BD-555F-4053-A7BD-B45A6A69A3AD}" dt="2024-03-29T15:42:56.911" v="99" actId="26606"/>
          <pc:sldLayoutMkLst>
            <pc:docMk/>
            <pc:sldMasterMk cId="1491924224" sldId="2147483915"/>
            <pc:sldLayoutMk cId="2098851019" sldId="2147483911"/>
          </pc:sldLayoutMkLst>
        </pc:sldLayoutChg>
        <pc:sldLayoutChg chg="add">
          <pc:chgData name="Celeste Spier" userId="0d5045fe-12ca-4279-8457-d9286c9d3095" providerId="ADAL" clId="{C36704BD-555F-4053-A7BD-B45A6A69A3AD}" dt="2024-03-29T15:42:56.911" v="99" actId="26606"/>
          <pc:sldLayoutMkLst>
            <pc:docMk/>
            <pc:sldMasterMk cId="1491924224" sldId="2147483915"/>
            <pc:sldLayoutMk cId="4131445228" sldId="2147483912"/>
          </pc:sldLayoutMkLst>
        </pc:sldLayoutChg>
        <pc:sldLayoutChg chg="add">
          <pc:chgData name="Celeste Spier" userId="0d5045fe-12ca-4279-8457-d9286c9d3095" providerId="ADAL" clId="{C36704BD-555F-4053-A7BD-B45A6A69A3AD}" dt="2024-03-29T15:42:56.911" v="99" actId="26606"/>
          <pc:sldLayoutMkLst>
            <pc:docMk/>
            <pc:sldMasterMk cId="1491924224" sldId="2147483915"/>
            <pc:sldLayoutMk cId="186442493" sldId="2147483913"/>
          </pc:sldLayoutMkLst>
        </pc:sldLayoutChg>
        <pc:sldLayoutChg chg="add">
          <pc:chgData name="Celeste Spier" userId="0d5045fe-12ca-4279-8457-d9286c9d3095" providerId="ADAL" clId="{C36704BD-555F-4053-A7BD-B45A6A69A3AD}" dt="2024-03-29T15:42:56.911" v="99" actId="26606"/>
          <pc:sldLayoutMkLst>
            <pc:docMk/>
            <pc:sldMasterMk cId="1491924224" sldId="2147483915"/>
            <pc:sldLayoutMk cId="2494618974" sldId="2147483914"/>
          </pc:sldLayoutMkLst>
        </pc:sldLayoutChg>
      </pc:sldMasterChg>
    </pc:docChg>
  </pc:docChgLst>
  <pc:docChgLst>
    <pc:chgData name="Celeste Spier" userId="S::cspier2@unl.edu::0d5045fe-12ca-4279-8457-d9286c9d3095" providerId="AD" clId="Web-{B0F4D0C8-F3AC-82F1-F4A0-435F0A2E0704}"/>
    <pc:docChg chg="modSld">
      <pc:chgData name="Celeste Spier" userId="S::cspier2@unl.edu::0d5045fe-12ca-4279-8457-d9286c9d3095" providerId="AD" clId="Web-{B0F4D0C8-F3AC-82F1-F4A0-435F0A2E0704}" dt="2024-04-08T14:47:27.942" v="20" actId="20577"/>
      <pc:docMkLst>
        <pc:docMk/>
      </pc:docMkLst>
      <pc:sldChg chg="modSp">
        <pc:chgData name="Celeste Spier" userId="S::cspier2@unl.edu::0d5045fe-12ca-4279-8457-d9286c9d3095" providerId="AD" clId="Web-{B0F4D0C8-F3AC-82F1-F4A0-435F0A2E0704}" dt="2024-04-08T14:47:27.942" v="20" actId="20577"/>
        <pc:sldMkLst>
          <pc:docMk/>
          <pc:sldMk cId="109857222" sldId="256"/>
        </pc:sldMkLst>
        <pc:spChg chg="mod">
          <ac:chgData name="Celeste Spier" userId="S::cspier2@unl.edu::0d5045fe-12ca-4279-8457-d9286c9d3095" providerId="AD" clId="Web-{B0F4D0C8-F3AC-82F1-F4A0-435F0A2E0704}" dt="2024-04-08T14:47:27.942" v="20" actId="20577"/>
          <ac:spMkLst>
            <pc:docMk/>
            <pc:sldMk cId="109857222" sldId="256"/>
            <ac:spMk id="3" creationId="{00000000-0000-0000-0000-000000000000}"/>
          </ac:spMkLst>
        </pc:spChg>
      </pc:sldChg>
    </pc:docChg>
  </pc:docChgLst>
  <pc:docChgLst>
    <pc:chgData name="Celeste Spier" userId="S::cspier2@unl.edu::0d5045fe-12ca-4279-8457-d9286c9d3095" providerId="AD" clId="Web-{F4682A2C-00AD-FD55-7821-297F5C410B7D}"/>
    <pc:docChg chg="modSld">
      <pc:chgData name="Celeste Spier" userId="S::cspier2@unl.edu::0d5045fe-12ca-4279-8457-d9286c9d3095" providerId="AD" clId="Web-{F4682A2C-00AD-FD55-7821-297F5C410B7D}" dt="2024-04-01T15:00:07.011" v="22" actId="20577"/>
      <pc:docMkLst>
        <pc:docMk/>
      </pc:docMkLst>
      <pc:sldChg chg="modSp">
        <pc:chgData name="Celeste Spier" userId="S::cspier2@unl.edu::0d5045fe-12ca-4279-8457-d9286c9d3095" providerId="AD" clId="Web-{F4682A2C-00AD-FD55-7821-297F5C410B7D}" dt="2024-04-01T14:58:42.931" v="8" actId="20577"/>
        <pc:sldMkLst>
          <pc:docMk/>
          <pc:sldMk cId="821884900" sldId="257"/>
        </pc:sldMkLst>
        <pc:spChg chg="mod">
          <ac:chgData name="Celeste Spier" userId="S::cspier2@unl.edu::0d5045fe-12ca-4279-8457-d9286c9d3095" providerId="AD" clId="Web-{F4682A2C-00AD-FD55-7821-297F5C410B7D}" dt="2024-04-01T14:58:42.931" v="8" actId="20577"/>
          <ac:spMkLst>
            <pc:docMk/>
            <pc:sldMk cId="821884900" sldId="257"/>
            <ac:spMk id="2" creationId="{2CCA1F7D-4F55-5399-4E23-ED998896C414}"/>
          </ac:spMkLst>
        </pc:spChg>
      </pc:sldChg>
      <pc:sldChg chg="modSp">
        <pc:chgData name="Celeste Spier" userId="S::cspier2@unl.edu::0d5045fe-12ca-4279-8457-d9286c9d3095" providerId="AD" clId="Web-{F4682A2C-00AD-FD55-7821-297F5C410B7D}" dt="2024-04-01T15:00:07.011" v="22" actId="20577"/>
        <pc:sldMkLst>
          <pc:docMk/>
          <pc:sldMk cId="1675211200" sldId="261"/>
        </pc:sldMkLst>
        <pc:graphicFrameChg chg="modGraphic">
          <ac:chgData name="Celeste Spier" userId="S::cspier2@unl.edu::0d5045fe-12ca-4279-8457-d9286c9d3095" providerId="AD" clId="Web-{F4682A2C-00AD-FD55-7821-297F5C410B7D}" dt="2024-04-01T15:00:07.011" v="22" actId="20577"/>
          <ac:graphicFrameMkLst>
            <pc:docMk/>
            <pc:sldMk cId="1675211200" sldId="261"/>
            <ac:graphicFrameMk id="5" creationId="{ED4264C4-A18B-EDAB-D912-AFC2DFC1F0CD}"/>
          </ac:graphicFrameMkLst>
        </pc:graphicFrameChg>
      </pc:sldChg>
    </pc:docChg>
  </pc:docChgLst>
  <pc:docChgLst>
    <pc:chgData name="Celeste Spier" userId="S::cspier2@unl.edu::0d5045fe-12ca-4279-8457-d9286c9d3095" providerId="AD" clId="Web-{16B85D34-3795-1537-EE23-F07D8AB61791}"/>
    <pc:docChg chg="modSld">
      <pc:chgData name="Celeste Spier" userId="S::cspier2@unl.edu::0d5045fe-12ca-4279-8457-d9286c9d3095" providerId="AD" clId="Web-{16B85D34-3795-1537-EE23-F07D8AB61791}" dt="2024-04-01T20:24:45.593" v="59" actId="14100"/>
      <pc:docMkLst>
        <pc:docMk/>
      </pc:docMkLst>
      <pc:sldChg chg="modSp">
        <pc:chgData name="Celeste Spier" userId="S::cspier2@unl.edu::0d5045fe-12ca-4279-8457-d9286c9d3095" providerId="AD" clId="Web-{16B85D34-3795-1537-EE23-F07D8AB61791}" dt="2024-04-01T20:24:45.593" v="59" actId="14100"/>
        <pc:sldMkLst>
          <pc:docMk/>
          <pc:sldMk cId="109857222" sldId="256"/>
        </pc:sldMkLst>
        <pc:spChg chg="mod">
          <ac:chgData name="Celeste Spier" userId="S::cspier2@unl.edu::0d5045fe-12ca-4279-8457-d9286c9d3095" providerId="AD" clId="Web-{16B85D34-3795-1537-EE23-F07D8AB61791}" dt="2024-04-01T20:24:32.233" v="58" actId="1076"/>
          <ac:spMkLst>
            <pc:docMk/>
            <pc:sldMk cId="109857222" sldId="256"/>
            <ac:spMk id="3" creationId="{00000000-0000-0000-0000-000000000000}"/>
          </ac:spMkLst>
        </pc:spChg>
        <pc:spChg chg="mod">
          <ac:chgData name="Celeste Spier" userId="S::cspier2@unl.edu::0d5045fe-12ca-4279-8457-d9286c9d3095" providerId="AD" clId="Web-{16B85D34-3795-1537-EE23-F07D8AB61791}" dt="2024-04-01T20:24:45.593" v="59" actId="14100"/>
          <ac:spMkLst>
            <pc:docMk/>
            <pc:sldMk cId="109857222" sldId="256"/>
            <ac:spMk id="6" creationId="{C8D75A93-8544-99EC-CC35-7F500D2BFCA9}"/>
          </ac:spMkLst>
        </pc:spChg>
      </pc:sldChg>
      <pc:sldChg chg="modSp">
        <pc:chgData name="Celeste Spier" userId="S::cspier2@unl.edu::0d5045fe-12ca-4279-8457-d9286c9d3095" providerId="AD" clId="Web-{16B85D34-3795-1537-EE23-F07D8AB61791}" dt="2024-04-01T20:17:49.255" v="2" actId="20577"/>
        <pc:sldMkLst>
          <pc:docMk/>
          <pc:sldMk cId="2904310405" sldId="260"/>
        </pc:sldMkLst>
        <pc:spChg chg="mod">
          <ac:chgData name="Celeste Spier" userId="S::cspier2@unl.edu::0d5045fe-12ca-4279-8457-d9286c9d3095" providerId="AD" clId="Web-{16B85D34-3795-1537-EE23-F07D8AB61791}" dt="2024-04-01T20:17:49.255" v="2" actId="20577"/>
          <ac:spMkLst>
            <pc:docMk/>
            <pc:sldMk cId="2904310405" sldId="260"/>
            <ac:spMk id="2" creationId="{9F4155C2-D892-12C3-43FC-CB998A077455}"/>
          </ac:spMkLst>
        </pc:spChg>
      </pc:sldChg>
      <pc:sldChg chg="modSp">
        <pc:chgData name="Celeste Spier" userId="S::cspier2@unl.edu::0d5045fe-12ca-4279-8457-d9286c9d3095" providerId="AD" clId="Web-{16B85D34-3795-1537-EE23-F07D8AB61791}" dt="2024-04-01T20:18:20.068" v="11" actId="20577"/>
        <pc:sldMkLst>
          <pc:docMk/>
          <pc:sldMk cId="1675211200" sldId="261"/>
        </pc:sldMkLst>
        <pc:graphicFrameChg chg="modGraphic">
          <ac:chgData name="Celeste Spier" userId="S::cspier2@unl.edu::0d5045fe-12ca-4279-8457-d9286c9d3095" providerId="AD" clId="Web-{16B85D34-3795-1537-EE23-F07D8AB61791}" dt="2024-04-01T20:18:20.068" v="11" actId="20577"/>
          <ac:graphicFrameMkLst>
            <pc:docMk/>
            <pc:sldMk cId="1675211200" sldId="261"/>
            <ac:graphicFrameMk id="5" creationId="{ED4264C4-A18B-EDAB-D912-AFC2DFC1F0CD}"/>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60D59-3E3B-43C3-8CB2-E1C5ED85D32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9FD3EEC-3CCF-44D1-8203-93CC5A620AB8}">
      <dgm:prSet/>
      <dgm:spPr/>
      <dgm:t>
        <a:bodyPr/>
        <a:lstStyle/>
        <a:p>
          <a:pPr>
            <a:lnSpc>
              <a:spcPct val="100000"/>
            </a:lnSpc>
            <a:defRPr cap="all"/>
          </a:pPr>
          <a:r>
            <a:rPr lang="en-US" b="0" i="0"/>
            <a:t>Continuity of operations</a:t>
          </a:r>
          <a:endParaRPr lang="en-US"/>
        </a:p>
      </dgm:t>
    </dgm:pt>
    <dgm:pt modelId="{76067625-3E7E-4ABC-96F7-9229959A014A}" type="parTrans" cxnId="{05796EE0-EE4E-423B-B12C-C979E7C82898}">
      <dgm:prSet/>
      <dgm:spPr/>
      <dgm:t>
        <a:bodyPr/>
        <a:lstStyle/>
        <a:p>
          <a:endParaRPr lang="en-US"/>
        </a:p>
      </dgm:t>
    </dgm:pt>
    <dgm:pt modelId="{7BF22A48-D65B-4327-9C8C-F5D446B823C0}" type="sibTrans" cxnId="{05796EE0-EE4E-423B-B12C-C979E7C82898}">
      <dgm:prSet/>
      <dgm:spPr/>
      <dgm:t>
        <a:bodyPr/>
        <a:lstStyle/>
        <a:p>
          <a:endParaRPr lang="en-US"/>
        </a:p>
      </dgm:t>
    </dgm:pt>
    <dgm:pt modelId="{AF702DD0-BED8-410B-904C-4DACBBD56763}">
      <dgm:prSet/>
      <dgm:spPr/>
      <dgm:t>
        <a:bodyPr/>
        <a:lstStyle/>
        <a:p>
          <a:pPr>
            <a:lnSpc>
              <a:spcPct val="100000"/>
            </a:lnSpc>
            <a:defRPr cap="all"/>
          </a:pPr>
          <a:r>
            <a:rPr lang="en-US" b="0" i="0" dirty="0"/>
            <a:t>Ongoing</a:t>
          </a:r>
          <a:endParaRPr lang="en-US" dirty="0"/>
        </a:p>
      </dgm:t>
    </dgm:pt>
    <dgm:pt modelId="{E04FCD17-82DB-4AB1-899F-BB5BABF1F39F}" type="parTrans" cxnId="{B6AB3339-7D07-42F8-8B92-CBF7EDF912C0}">
      <dgm:prSet/>
      <dgm:spPr/>
      <dgm:t>
        <a:bodyPr/>
        <a:lstStyle/>
        <a:p>
          <a:endParaRPr lang="en-US"/>
        </a:p>
      </dgm:t>
    </dgm:pt>
    <dgm:pt modelId="{D283455F-F232-425B-8130-E3534B3FB7EB}" type="sibTrans" cxnId="{B6AB3339-7D07-42F8-8B92-CBF7EDF912C0}">
      <dgm:prSet/>
      <dgm:spPr/>
      <dgm:t>
        <a:bodyPr/>
        <a:lstStyle/>
        <a:p>
          <a:endParaRPr lang="en-US"/>
        </a:p>
      </dgm:t>
    </dgm:pt>
    <dgm:pt modelId="{F9B349A3-3556-4DBB-8B01-B0C4F642FE39}">
      <dgm:prSet/>
      <dgm:spPr/>
      <dgm:t>
        <a:bodyPr/>
        <a:lstStyle/>
        <a:p>
          <a:pPr>
            <a:lnSpc>
              <a:spcPct val="100000"/>
            </a:lnSpc>
            <a:defRPr cap="all"/>
          </a:pPr>
          <a:r>
            <a:rPr lang="en-US" b="0" i="0" dirty="0"/>
            <a:t>Important for every level</a:t>
          </a:r>
          <a:endParaRPr lang="en-US" dirty="0"/>
        </a:p>
      </dgm:t>
    </dgm:pt>
    <dgm:pt modelId="{79E7C90A-8742-4765-8A96-FC65CD1BABFA}" type="parTrans" cxnId="{6CE0E2F3-7C48-4016-8F80-913FBC597E30}">
      <dgm:prSet/>
      <dgm:spPr/>
      <dgm:t>
        <a:bodyPr/>
        <a:lstStyle/>
        <a:p>
          <a:endParaRPr lang="en-US"/>
        </a:p>
      </dgm:t>
    </dgm:pt>
    <dgm:pt modelId="{B6EEAD40-F491-43AE-AC51-FF70A3300681}" type="sibTrans" cxnId="{6CE0E2F3-7C48-4016-8F80-913FBC597E30}">
      <dgm:prSet/>
      <dgm:spPr/>
      <dgm:t>
        <a:bodyPr/>
        <a:lstStyle/>
        <a:p>
          <a:endParaRPr lang="en-US"/>
        </a:p>
      </dgm:t>
    </dgm:pt>
    <dgm:pt modelId="{BFDE26F9-4D58-4CD7-8158-461078A4D590}" type="pres">
      <dgm:prSet presAssocID="{F6060D59-3E3B-43C3-8CB2-E1C5ED85D320}" presName="root" presStyleCnt="0">
        <dgm:presLayoutVars>
          <dgm:dir/>
          <dgm:resizeHandles val="exact"/>
        </dgm:presLayoutVars>
      </dgm:prSet>
      <dgm:spPr/>
    </dgm:pt>
    <dgm:pt modelId="{C66E4BC7-3897-4387-9B65-CE60AE675FD2}" type="pres">
      <dgm:prSet presAssocID="{A9FD3EEC-3CCF-44D1-8203-93CC5A620AB8}" presName="compNode" presStyleCnt="0"/>
      <dgm:spPr/>
    </dgm:pt>
    <dgm:pt modelId="{67334386-FF45-48F7-BEFA-F4C9F71A3CD4}" type="pres">
      <dgm:prSet presAssocID="{A9FD3EEC-3CCF-44D1-8203-93CC5A620AB8}" presName="iconBgRect" presStyleLbl="bgShp" presStyleIdx="0" presStyleCnt="3"/>
      <dgm:spPr>
        <a:prstGeom prst="round2DiagRect">
          <a:avLst>
            <a:gd name="adj1" fmla="val 29727"/>
            <a:gd name="adj2" fmla="val 0"/>
          </a:avLst>
        </a:prstGeom>
      </dgm:spPr>
    </dgm:pt>
    <dgm:pt modelId="{9475DFD9-7ED2-4047-8242-031B7C8CA894}" type="pres">
      <dgm:prSet presAssocID="{A9FD3EEC-3CCF-44D1-8203-93CC5A620A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18160A5C-18A1-42F9-B6FB-7D35305C3F71}" type="pres">
      <dgm:prSet presAssocID="{A9FD3EEC-3CCF-44D1-8203-93CC5A620AB8}" presName="spaceRect" presStyleCnt="0"/>
      <dgm:spPr/>
    </dgm:pt>
    <dgm:pt modelId="{C4DB3BE3-9266-412C-9DF6-B47398C12883}" type="pres">
      <dgm:prSet presAssocID="{A9FD3EEC-3CCF-44D1-8203-93CC5A620AB8}" presName="textRect" presStyleLbl="revTx" presStyleIdx="0" presStyleCnt="3">
        <dgm:presLayoutVars>
          <dgm:chMax val="1"/>
          <dgm:chPref val="1"/>
        </dgm:presLayoutVars>
      </dgm:prSet>
      <dgm:spPr/>
    </dgm:pt>
    <dgm:pt modelId="{2F37622E-83C2-47A0-ADA5-5E6FFD2A17D6}" type="pres">
      <dgm:prSet presAssocID="{7BF22A48-D65B-4327-9C8C-F5D446B823C0}" presName="sibTrans" presStyleCnt="0"/>
      <dgm:spPr/>
    </dgm:pt>
    <dgm:pt modelId="{3B3D6E55-46AD-4111-820C-AA7871F95266}" type="pres">
      <dgm:prSet presAssocID="{AF702DD0-BED8-410B-904C-4DACBBD56763}" presName="compNode" presStyleCnt="0"/>
      <dgm:spPr/>
    </dgm:pt>
    <dgm:pt modelId="{A4F8818B-8917-445B-9808-DF90B10DD310}" type="pres">
      <dgm:prSet presAssocID="{AF702DD0-BED8-410B-904C-4DACBBD56763}" presName="iconBgRect" presStyleLbl="bgShp" presStyleIdx="1" presStyleCnt="3"/>
      <dgm:spPr>
        <a:prstGeom prst="round2DiagRect">
          <a:avLst>
            <a:gd name="adj1" fmla="val 29727"/>
            <a:gd name="adj2" fmla="val 0"/>
          </a:avLst>
        </a:prstGeom>
      </dgm:spPr>
    </dgm:pt>
    <dgm:pt modelId="{37D88045-4478-4F1E-950B-DEA40122BB8F}" type="pres">
      <dgm:prSet presAssocID="{AF702DD0-BED8-410B-904C-4DACBBD5676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ourglass 60% with solid fill"/>
        </a:ext>
      </dgm:extLst>
    </dgm:pt>
    <dgm:pt modelId="{69D02208-9C53-4BC9-B3FC-11AFF308588A}" type="pres">
      <dgm:prSet presAssocID="{AF702DD0-BED8-410B-904C-4DACBBD56763}" presName="spaceRect" presStyleCnt="0"/>
      <dgm:spPr/>
    </dgm:pt>
    <dgm:pt modelId="{F9B49F87-26CF-49CF-9649-D9CB2719E422}" type="pres">
      <dgm:prSet presAssocID="{AF702DD0-BED8-410B-904C-4DACBBD56763}" presName="textRect" presStyleLbl="revTx" presStyleIdx="1" presStyleCnt="3">
        <dgm:presLayoutVars>
          <dgm:chMax val="1"/>
          <dgm:chPref val="1"/>
        </dgm:presLayoutVars>
      </dgm:prSet>
      <dgm:spPr/>
    </dgm:pt>
    <dgm:pt modelId="{5E5DC171-722D-4751-9595-3679260CBEBC}" type="pres">
      <dgm:prSet presAssocID="{D283455F-F232-425B-8130-E3534B3FB7EB}" presName="sibTrans" presStyleCnt="0"/>
      <dgm:spPr/>
    </dgm:pt>
    <dgm:pt modelId="{2502D8CC-C6C4-442E-BCCD-FB4782E2BD29}" type="pres">
      <dgm:prSet presAssocID="{F9B349A3-3556-4DBB-8B01-B0C4F642FE39}" presName="compNode" presStyleCnt="0"/>
      <dgm:spPr/>
    </dgm:pt>
    <dgm:pt modelId="{4E33F5BD-8EF9-46AF-98BB-3A3D4ADC9A12}" type="pres">
      <dgm:prSet presAssocID="{F9B349A3-3556-4DBB-8B01-B0C4F642FE39}" presName="iconBgRect" presStyleLbl="bgShp" presStyleIdx="2" presStyleCnt="3"/>
      <dgm:spPr>
        <a:prstGeom prst="round2DiagRect">
          <a:avLst>
            <a:gd name="adj1" fmla="val 29727"/>
            <a:gd name="adj2" fmla="val 0"/>
          </a:avLst>
        </a:prstGeom>
      </dgm:spPr>
    </dgm:pt>
    <dgm:pt modelId="{DC3C6242-CADD-493A-86D5-F42F24EE2B83}" type="pres">
      <dgm:prSet presAssocID="{F9B349A3-3556-4DBB-8B01-B0C4F642FE39}"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yramid with levels with solid fill"/>
        </a:ext>
      </dgm:extLst>
    </dgm:pt>
    <dgm:pt modelId="{65E1E6D4-3AE7-49C3-9A7F-18E7A2A00E29}" type="pres">
      <dgm:prSet presAssocID="{F9B349A3-3556-4DBB-8B01-B0C4F642FE39}" presName="spaceRect" presStyleCnt="0"/>
      <dgm:spPr/>
    </dgm:pt>
    <dgm:pt modelId="{04FD7640-026F-4C4C-8E45-FFB305B0D16D}" type="pres">
      <dgm:prSet presAssocID="{F9B349A3-3556-4DBB-8B01-B0C4F642FE39}" presName="textRect" presStyleLbl="revTx" presStyleIdx="2" presStyleCnt="3">
        <dgm:presLayoutVars>
          <dgm:chMax val="1"/>
          <dgm:chPref val="1"/>
        </dgm:presLayoutVars>
      </dgm:prSet>
      <dgm:spPr/>
    </dgm:pt>
  </dgm:ptLst>
  <dgm:cxnLst>
    <dgm:cxn modelId="{B6AB3339-7D07-42F8-8B92-CBF7EDF912C0}" srcId="{F6060D59-3E3B-43C3-8CB2-E1C5ED85D320}" destId="{AF702DD0-BED8-410B-904C-4DACBBD56763}" srcOrd="1" destOrd="0" parTransId="{E04FCD17-82DB-4AB1-899F-BB5BABF1F39F}" sibTransId="{D283455F-F232-425B-8130-E3534B3FB7EB}"/>
    <dgm:cxn modelId="{6F02926B-B339-4425-88E9-DFA7B6C1FA2A}" type="presOf" srcId="{A9FD3EEC-3CCF-44D1-8203-93CC5A620AB8}" destId="{C4DB3BE3-9266-412C-9DF6-B47398C12883}" srcOrd="0" destOrd="0" presId="urn:microsoft.com/office/officeart/2018/5/layout/IconLeafLabelList"/>
    <dgm:cxn modelId="{AA75AE58-DD4A-43E9-B19B-6B27D6BCFFD7}" type="presOf" srcId="{F6060D59-3E3B-43C3-8CB2-E1C5ED85D320}" destId="{BFDE26F9-4D58-4CD7-8158-461078A4D590}" srcOrd="0" destOrd="0" presId="urn:microsoft.com/office/officeart/2018/5/layout/IconLeafLabelList"/>
    <dgm:cxn modelId="{E8AB7987-7876-4647-BE93-A6635DAE244C}" type="presOf" srcId="{AF702DD0-BED8-410B-904C-4DACBBD56763}" destId="{F9B49F87-26CF-49CF-9649-D9CB2719E422}" srcOrd="0" destOrd="0" presId="urn:microsoft.com/office/officeart/2018/5/layout/IconLeafLabelList"/>
    <dgm:cxn modelId="{B548D89D-756F-496E-9647-31EE4DB9E3B3}" type="presOf" srcId="{F9B349A3-3556-4DBB-8B01-B0C4F642FE39}" destId="{04FD7640-026F-4C4C-8E45-FFB305B0D16D}" srcOrd="0" destOrd="0" presId="urn:microsoft.com/office/officeart/2018/5/layout/IconLeafLabelList"/>
    <dgm:cxn modelId="{05796EE0-EE4E-423B-B12C-C979E7C82898}" srcId="{F6060D59-3E3B-43C3-8CB2-E1C5ED85D320}" destId="{A9FD3EEC-3CCF-44D1-8203-93CC5A620AB8}" srcOrd="0" destOrd="0" parTransId="{76067625-3E7E-4ABC-96F7-9229959A014A}" sibTransId="{7BF22A48-D65B-4327-9C8C-F5D446B823C0}"/>
    <dgm:cxn modelId="{6CE0E2F3-7C48-4016-8F80-913FBC597E30}" srcId="{F6060D59-3E3B-43C3-8CB2-E1C5ED85D320}" destId="{F9B349A3-3556-4DBB-8B01-B0C4F642FE39}" srcOrd="2" destOrd="0" parTransId="{79E7C90A-8742-4765-8A96-FC65CD1BABFA}" sibTransId="{B6EEAD40-F491-43AE-AC51-FF70A3300681}"/>
    <dgm:cxn modelId="{8204310A-EDA7-42CD-978F-B43C772F18D3}" type="presParOf" srcId="{BFDE26F9-4D58-4CD7-8158-461078A4D590}" destId="{C66E4BC7-3897-4387-9B65-CE60AE675FD2}" srcOrd="0" destOrd="0" presId="urn:microsoft.com/office/officeart/2018/5/layout/IconLeafLabelList"/>
    <dgm:cxn modelId="{DF179C69-A3BC-4C43-882F-E9CEE265F5FC}" type="presParOf" srcId="{C66E4BC7-3897-4387-9B65-CE60AE675FD2}" destId="{67334386-FF45-48F7-BEFA-F4C9F71A3CD4}" srcOrd="0" destOrd="0" presId="urn:microsoft.com/office/officeart/2018/5/layout/IconLeafLabelList"/>
    <dgm:cxn modelId="{ED0DBD83-51B5-4F99-B785-26A24FD7CA3B}" type="presParOf" srcId="{C66E4BC7-3897-4387-9B65-CE60AE675FD2}" destId="{9475DFD9-7ED2-4047-8242-031B7C8CA894}" srcOrd="1" destOrd="0" presId="urn:microsoft.com/office/officeart/2018/5/layout/IconLeafLabelList"/>
    <dgm:cxn modelId="{92BECE97-FA2F-4824-A4BB-093D98EAA38F}" type="presParOf" srcId="{C66E4BC7-3897-4387-9B65-CE60AE675FD2}" destId="{18160A5C-18A1-42F9-B6FB-7D35305C3F71}" srcOrd="2" destOrd="0" presId="urn:microsoft.com/office/officeart/2018/5/layout/IconLeafLabelList"/>
    <dgm:cxn modelId="{60EF84EB-8013-4B2A-B054-0116A9ACF113}" type="presParOf" srcId="{C66E4BC7-3897-4387-9B65-CE60AE675FD2}" destId="{C4DB3BE3-9266-412C-9DF6-B47398C12883}" srcOrd="3" destOrd="0" presId="urn:microsoft.com/office/officeart/2018/5/layout/IconLeafLabelList"/>
    <dgm:cxn modelId="{4F6A5EC8-56DB-4553-B219-F46E0FBDC050}" type="presParOf" srcId="{BFDE26F9-4D58-4CD7-8158-461078A4D590}" destId="{2F37622E-83C2-47A0-ADA5-5E6FFD2A17D6}" srcOrd="1" destOrd="0" presId="urn:microsoft.com/office/officeart/2018/5/layout/IconLeafLabelList"/>
    <dgm:cxn modelId="{DEAACBE9-44D7-4FCC-AF90-FEC4DF7D46F7}" type="presParOf" srcId="{BFDE26F9-4D58-4CD7-8158-461078A4D590}" destId="{3B3D6E55-46AD-4111-820C-AA7871F95266}" srcOrd="2" destOrd="0" presId="urn:microsoft.com/office/officeart/2018/5/layout/IconLeafLabelList"/>
    <dgm:cxn modelId="{C2929161-C23F-4A99-BDE3-F5194D04BAA0}" type="presParOf" srcId="{3B3D6E55-46AD-4111-820C-AA7871F95266}" destId="{A4F8818B-8917-445B-9808-DF90B10DD310}" srcOrd="0" destOrd="0" presId="urn:microsoft.com/office/officeart/2018/5/layout/IconLeafLabelList"/>
    <dgm:cxn modelId="{CD99434E-F499-4E24-9C64-1B2716BAA27B}" type="presParOf" srcId="{3B3D6E55-46AD-4111-820C-AA7871F95266}" destId="{37D88045-4478-4F1E-950B-DEA40122BB8F}" srcOrd="1" destOrd="0" presId="urn:microsoft.com/office/officeart/2018/5/layout/IconLeafLabelList"/>
    <dgm:cxn modelId="{A498D52A-0C21-47A5-B6BB-301E65F1AC08}" type="presParOf" srcId="{3B3D6E55-46AD-4111-820C-AA7871F95266}" destId="{69D02208-9C53-4BC9-B3FC-11AFF308588A}" srcOrd="2" destOrd="0" presId="urn:microsoft.com/office/officeart/2018/5/layout/IconLeafLabelList"/>
    <dgm:cxn modelId="{616C4A18-D62A-481E-85D5-D58502D18F0A}" type="presParOf" srcId="{3B3D6E55-46AD-4111-820C-AA7871F95266}" destId="{F9B49F87-26CF-49CF-9649-D9CB2719E422}" srcOrd="3" destOrd="0" presId="urn:microsoft.com/office/officeart/2018/5/layout/IconLeafLabelList"/>
    <dgm:cxn modelId="{B7222F50-9785-4D99-8FAF-964695331CF1}" type="presParOf" srcId="{BFDE26F9-4D58-4CD7-8158-461078A4D590}" destId="{5E5DC171-722D-4751-9595-3679260CBEBC}" srcOrd="3" destOrd="0" presId="urn:microsoft.com/office/officeart/2018/5/layout/IconLeafLabelList"/>
    <dgm:cxn modelId="{45C6F4EC-3D7C-4C7A-AED2-024B878A2129}" type="presParOf" srcId="{BFDE26F9-4D58-4CD7-8158-461078A4D590}" destId="{2502D8CC-C6C4-442E-BCCD-FB4782E2BD29}" srcOrd="4" destOrd="0" presId="urn:microsoft.com/office/officeart/2018/5/layout/IconLeafLabelList"/>
    <dgm:cxn modelId="{4FC0B08B-C39D-44CA-9FE5-247995CE7236}" type="presParOf" srcId="{2502D8CC-C6C4-442E-BCCD-FB4782E2BD29}" destId="{4E33F5BD-8EF9-46AF-98BB-3A3D4ADC9A12}" srcOrd="0" destOrd="0" presId="urn:microsoft.com/office/officeart/2018/5/layout/IconLeafLabelList"/>
    <dgm:cxn modelId="{3D5E659A-D3B2-4478-B20E-924A452267E1}" type="presParOf" srcId="{2502D8CC-C6C4-442E-BCCD-FB4782E2BD29}" destId="{DC3C6242-CADD-493A-86D5-F42F24EE2B83}" srcOrd="1" destOrd="0" presId="urn:microsoft.com/office/officeart/2018/5/layout/IconLeafLabelList"/>
    <dgm:cxn modelId="{BAB6EAE3-05FE-4762-AA5E-B794690BA228}" type="presParOf" srcId="{2502D8CC-C6C4-442E-BCCD-FB4782E2BD29}" destId="{65E1E6D4-3AE7-49C3-9A7F-18E7A2A00E29}" srcOrd="2" destOrd="0" presId="urn:microsoft.com/office/officeart/2018/5/layout/IconLeafLabelList"/>
    <dgm:cxn modelId="{8C76F40F-96FB-4294-82C9-F1A3E28F99C1}" type="presParOf" srcId="{2502D8CC-C6C4-442E-BCCD-FB4782E2BD29}" destId="{04FD7640-026F-4C4C-8E45-FFB305B0D16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138F1-4BB7-42F6-BB3F-22937BD1F5FC}"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A392A6F8-D8CA-47BE-B778-3981F834F234}">
      <dgm:prSet/>
      <dgm:spPr/>
      <dgm:t>
        <a:bodyPr/>
        <a:lstStyle/>
        <a:p>
          <a:r>
            <a:rPr lang="en-US" b="0" i="0"/>
            <a:t>Identify key tasks and knowledge</a:t>
          </a:r>
          <a:endParaRPr lang="en-US"/>
        </a:p>
      </dgm:t>
    </dgm:pt>
    <dgm:pt modelId="{FCA93288-8D01-44C1-B7C6-2DB15EFF46F4}" type="parTrans" cxnId="{8923773C-DD4C-4DE7-AA77-32C73C5FF41F}">
      <dgm:prSet/>
      <dgm:spPr/>
      <dgm:t>
        <a:bodyPr/>
        <a:lstStyle/>
        <a:p>
          <a:endParaRPr lang="en-US"/>
        </a:p>
      </dgm:t>
    </dgm:pt>
    <dgm:pt modelId="{93372485-E5C3-4F85-B045-238372471338}" type="sibTrans" cxnId="{8923773C-DD4C-4DE7-AA77-32C73C5FF41F}">
      <dgm:prSet phldrT="1" phldr="0"/>
      <dgm:spPr/>
      <dgm:t>
        <a:bodyPr/>
        <a:lstStyle/>
        <a:p>
          <a:r>
            <a:rPr lang="en-US"/>
            <a:t>1</a:t>
          </a:r>
        </a:p>
      </dgm:t>
    </dgm:pt>
    <dgm:pt modelId="{88163EF3-B699-4B08-AA35-5E1FE59388B4}">
      <dgm:prSet/>
      <dgm:spPr/>
      <dgm:t>
        <a:bodyPr/>
        <a:lstStyle/>
        <a:p>
          <a:r>
            <a:rPr lang="en-US" b="0" i="0" dirty="0"/>
            <a:t>Select a method for transferring knowledge for each</a:t>
          </a:r>
          <a:endParaRPr lang="en-US" dirty="0"/>
        </a:p>
      </dgm:t>
    </dgm:pt>
    <dgm:pt modelId="{58B1F7B8-A7C9-40EA-9287-82C63520886E}" type="parTrans" cxnId="{DFCD1A62-A7B9-448F-9F7B-F64F5599954C}">
      <dgm:prSet/>
      <dgm:spPr/>
      <dgm:t>
        <a:bodyPr/>
        <a:lstStyle/>
        <a:p>
          <a:endParaRPr lang="en-US"/>
        </a:p>
      </dgm:t>
    </dgm:pt>
    <dgm:pt modelId="{3502A642-50B0-4124-8CB2-4020DB81B409}" type="sibTrans" cxnId="{DFCD1A62-A7B9-448F-9F7B-F64F5599954C}">
      <dgm:prSet phldrT="2" phldr="0"/>
      <dgm:spPr/>
      <dgm:t>
        <a:bodyPr/>
        <a:lstStyle/>
        <a:p>
          <a:r>
            <a:rPr lang="en-US"/>
            <a:t>2</a:t>
          </a:r>
        </a:p>
      </dgm:t>
    </dgm:pt>
    <dgm:pt modelId="{21322592-DA13-48B2-8429-061BE8202171}">
      <dgm:prSet/>
      <dgm:spPr/>
      <dgm:t>
        <a:bodyPr/>
        <a:lstStyle/>
        <a:p>
          <a:r>
            <a:rPr lang="en-US" b="0" i="0"/>
            <a:t>Identify a timeline for knowledge transfer</a:t>
          </a:r>
          <a:endParaRPr lang="en-US"/>
        </a:p>
      </dgm:t>
    </dgm:pt>
    <dgm:pt modelId="{41DD248D-231C-4BD5-A6CE-48C51472F3AC}" type="parTrans" cxnId="{BDB07872-E538-4D7C-A31D-37F385F7D287}">
      <dgm:prSet/>
      <dgm:spPr/>
      <dgm:t>
        <a:bodyPr/>
        <a:lstStyle/>
        <a:p>
          <a:endParaRPr lang="en-US"/>
        </a:p>
      </dgm:t>
    </dgm:pt>
    <dgm:pt modelId="{3D8E0A25-8DC6-4E8A-9B4A-7B242CFA113D}" type="sibTrans" cxnId="{BDB07872-E538-4D7C-A31D-37F385F7D287}">
      <dgm:prSet phldrT="3" phldr="0"/>
      <dgm:spPr/>
      <dgm:t>
        <a:bodyPr/>
        <a:lstStyle/>
        <a:p>
          <a:r>
            <a:rPr lang="en-US"/>
            <a:t>3</a:t>
          </a:r>
        </a:p>
      </dgm:t>
    </dgm:pt>
    <dgm:pt modelId="{9B927844-E788-4F23-88E5-A64869CF0500}">
      <dgm:prSet/>
      <dgm:spPr/>
      <dgm:t>
        <a:bodyPr/>
        <a:lstStyle/>
        <a:p>
          <a:r>
            <a:rPr lang="en-US" b="0" i="0"/>
            <a:t>Create training plans for specific tasks</a:t>
          </a:r>
          <a:endParaRPr lang="en-US"/>
        </a:p>
      </dgm:t>
    </dgm:pt>
    <dgm:pt modelId="{9632590B-AF05-46BB-B945-2E6DAE035973}" type="parTrans" cxnId="{0BB48BAB-EB77-46B8-B9ED-3F1A4341170F}">
      <dgm:prSet/>
      <dgm:spPr/>
      <dgm:t>
        <a:bodyPr/>
        <a:lstStyle/>
        <a:p>
          <a:endParaRPr lang="en-US"/>
        </a:p>
      </dgm:t>
    </dgm:pt>
    <dgm:pt modelId="{E7212214-B641-4200-839E-AF5F846E2293}" type="sibTrans" cxnId="{0BB48BAB-EB77-46B8-B9ED-3F1A4341170F}">
      <dgm:prSet phldrT="4" phldr="0"/>
      <dgm:spPr/>
      <dgm:t>
        <a:bodyPr/>
        <a:lstStyle/>
        <a:p>
          <a:r>
            <a:rPr lang="en-US"/>
            <a:t>4</a:t>
          </a:r>
        </a:p>
      </dgm:t>
    </dgm:pt>
    <dgm:pt modelId="{39BAE658-12D9-410A-9C53-9262350EE1E7}">
      <dgm:prSet/>
      <dgm:spPr/>
      <dgm:t>
        <a:bodyPr/>
        <a:lstStyle/>
        <a:p>
          <a:r>
            <a:rPr lang="en-US" b="0" i="0"/>
            <a:t>Evaluate effectiveness</a:t>
          </a:r>
          <a:endParaRPr lang="en-US"/>
        </a:p>
      </dgm:t>
    </dgm:pt>
    <dgm:pt modelId="{D5B67175-BEE9-45CA-9458-E0891093BE75}" type="parTrans" cxnId="{B7F8F30A-EA0B-46A0-9DFA-9EACCD484192}">
      <dgm:prSet/>
      <dgm:spPr/>
      <dgm:t>
        <a:bodyPr/>
        <a:lstStyle/>
        <a:p>
          <a:endParaRPr lang="en-US"/>
        </a:p>
      </dgm:t>
    </dgm:pt>
    <dgm:pt modelId="{AFB35BA7-D58C-4D83-9D23-8640F6883F58}" type="sibTrans" cxnId="{B7F8F30A-EA0B-46A0-9DFA-9EACCD484192}">
      <dgm:prSet phldrT="5" phldr="0"/>
      <dgm:spPr/>
      <dgm:t>
        <a:bodyPr/>
        <a:lstStyle/>
        <a:p>
          <a:r>
            <a:rPr lang="en-US"/>
            <a:t>5</a:t>
          </a:r>
        </a:p>
      </dgm:t>
    </dgm:pt>
    <dgm:pt modelId="{91B0D0C1-15DE-4073-82F8-7B7B5B75FA3C}" type="pres">
      <dgm:prSet presAssocID="{857138F1-4BB7-42F6-BB3F-22937BD1F5FC}" presName="Name0" presStyleCnt="0">
        <dgm:presLayoutVars>
          <dgm:animLvl val="lvl"/>
          <dgm:resizeHandles val="exact"/>
        </dgm:presLayoutVars>
      </dgm:prSet>
      <dgm:spPr/>
    </dgm:pt>
    <dgm:pt modelId="{15CD463F-7FD5-49F1-B09B-44E9823469F6}" type="pres">
      <dgm:prSet presAssocID="{A392A6F8-D8CA-47BE-B778-3981F834F234}" presName="compositeNode" presStyleCnt="0">
        <dgm:presLayoutVars>
          <dgm:bulletEnabled val="1"/>
        </dgm:presLayoutVars>
      </dgm:prSet>
      <dgm:spPr/>
    </dgm:pt>
    <dgm:pt modelId="{F48CF66F-F395-4249-BBBD-000D8EFC951A}" type="pres">
      <dgm:prSet presAssocID="{A392A6F8-D8CA-47BE-B778-3981F834F234}" presName="bgRect" presStyleLbl="bgAccFollowNode1" presStyleIdx="0" presStyleCnt="5"/>
      <dgm:spPr/>
    </dgm:pt>
    <dgm:pt modelId="{0185B50A-7154-4C47-8E6E-1F83D3ABE25E}" type="pres">
      <dgm:prSet presAssocID="{93372485-E5C3-4F85-B045-238372471338}" presName="sibTransNodeCircle" presStyleLbl="alignNode1" presStyleIdx="0" presStyleCnt="10">
        <dgm:presLayoutVars>
          <dgm:chMax val="0"/>
          <dgm:bulletEnabled/>
        </dgm:presLayoutVars>
      </dgm:prSet>
      <dgm:spPr/>
    </dgm:pt>
    <dgm:pt modelId="{AEF6B1DA-2CD0-42B3-97B5-081E06ACF84B}" type="pres">
      <dgm:prSet presAssocID="{A392A6F8-D8CA-47BE-B778-3981F834F234}" presName="bottomLine" presStyleLbl="alignNode1" presStyleIdx="1" presStyleCnt="10">
        <dgm:presLayoutVars/>
      </dgm:prSet>
      <dgm:spPr/>
    </dgm:pt>
    <dgm:pt modelId="{B6309FC9-EC7B-4355-AF0B-2C511F7D67F4}" type="pres">
      <dgm:prSet presAssocID="{A392A6F8-D8CA-47BE-B778-3981F834F234}" presName="nodeText" presStyleLbl="bgAccFollowNode1" presStyleIdx="0" presStyleCnt="5">
        <dgm:presLayoutVars>
          <dgm:bulletEnabled val="1"/>
        </dgm:presLayoutVars>
      </dgm:prSet>
      <dgm:spPr/>
    </dgm:pt>
    <dgm:pt modelId="{134569B3-4BB9-4DB2-B2C2-FD74CF133E85}" type="pres">
      <dgm:prSet presAssocID="{93372485-E5C3-4F85-B045-238372471338}" presName="sibTrans" presStyleCnt="0"/>
      <dgm:spPr/>
    </dgm:pt>
    <dgm:pt modelId="{2EB9C20E-A4D2-4878-B860-CE392E8BAC00}" type="pres">
      <dgm:prSet presAssocID="{88163EF3-B699-4B08-AA35-5E1FE59388B4}" presName="compositeNode" presStyleCnt="0">
        <dgm:presLayoutVars>
          <dgm:bulletEnabled val="1"/>
        </dgm:presLayoutVars>
      </dgm:prSet>
      <dgm:spPr/>
    </dgm:pt>
    <dgm:pt modelId="{1FB5F0E0-DA44-4519-B186-F222847CE146}" type="pres">
      <dgm:prSet presAssocID="{88163EF3-B699-4B08-AA35-5E1FE59388B4}" presName="bgRect" presStyleLbl="bgAccFollowNode1" presStyleIdx="1" presStyleCnt="5"/>
      <dgm:spPr/>
    </dgm:pt>
    <dgm:pt modelId="{46984F0E-BBEF-4D25-BB57-8A10129BE652}" type="pres">
      <dgm:prSet presAssocID="{3502A642-50B0-4124-8CB2-4020DB81B409}" presName="sibTransNodeCircle" presStyleLbl="alignNode1" presStyleIdx="2" presStyleCnt="10">
        <dgm:presLayoutVars>
          <dgm:chMax val="0"/>
          <dgm:bulletEnabled/>
        </dgm:presLayoutVars>
      </dgm:prSet>
      <dgm:spPr/>
    </dgm:pt>
    <dgm:pt modelId="{8B51003F-DF98-4437-B3BD-AC738882BADB}" type="pres">
      <dgm:prSet presAssocID="{88163EF3-B699-4B08-AA35-5E1FE59388B4}" presName="bottomLine" presStyleLbl="alignNode1" presStyleIdx="3" presStyleCnt="10">
        <dgm:presLayoutVars/>
      </dgm:prSet>
      <dgm:spPr/>
    </dgm:pt>
    <dgm:pt modelId="{8C76793E-29BD-412C-840B-961C3BF4157F}" type="pres">
      <dgm:prSet presAssocID="{88163EF3-B699-4B08-AA35-5E1FE59388B4}" presName="nodeText" presStyleLbl="bgAccFollowNode1" presStyleIdx="1" presStyleCnt="5">
        <dgm:presLayoutVars>
          <dgm:bulletEnabled val="1"/>
        </dgm:presLayoutVars>
      </dgm:prSet>
      <dgm:spPr/>
    </dgm:pt>
    <dgm:pt modelId="{38375EF5-85F4-4DE6-A6FB-C4362605644F}" type="pres">
      <dgm:prSet presAssocID="{3502A642-50B0-4124-8CB2-4020DB81B409}" presName="sibTrans" presStyleCnt="0"/>
      <dgm:spPr/>
    </dgm:pt>
    <dgm:pt modelId="{E5047734-319F-42DC-A585-4C1A7FAE3516}" type="pres">
      <dgm:prSet presAssocID="{21322592-DA13-48B2-8429-061BE8202171}" presName="compositeNode" presStyleCnt="0">
        <dgm:presLayoutVars>
          <dgm:bulletEnabled val="1"/>
        </dgm:presLayoutVars>
      </dgm:prSet>
      <dgm:spPr/>
    </dgm:pt>
    <dgm:pt modelId="{8F398BE0-1058-4313-A721-A5071402BD34}" type="pres">
      <dgm:prSet presAssocID="{21322592-DA13-48B2-8429-061BE8202171}" presName="bgRect" presStyleLbl="bgAccFollowNode1" presStyleIdx="2" presStyleCnt="5"/>
      <dgm:spPr/>
    </dgm:pt>
    <dgm:pt modelId="{17B7497F-71D2-43CB-8FED-A2584E40A8BC}" type="pres">
      <dgm:prSet presAssocID="{3D8E0A25-8DC6-4E8A-9B4A-7B242CFA113D}" presName="sibTransNodeCircle" presStyleLbl="alignNode1" presStyleIdx="4" presStyleCnt="10">
        <dgm:presLayoutVars>
          <dgm:chMax val="0"/>
          <dgm:bulletEnabled/>
        </dgm:presLayoutVars>
      </dgm:prSet>
      <dgm:spPr/>
    </dgm:pt>
    <dgm:pt modelId="{B5F5E8FB-E51C-4BE8-BBC3-83845F9379BE}" type="pres">
      <dgm:prSet presAssocID="{21322592-DA13-48B2-8429-061BE8202171}" presName="bottomLine" presStyleLbl="alignNode1" presStyleIdx="5" presStyleCnt="10">
        <dgm:presLayoutVars/>
      </dgm:prSet>
      <dgm:spPr/>
    </dgm:pt>
    <dgm:pt modelId="{2AA4FF81-0B3E-4913-B7DB-3619AA293658}" type="pres">
      <dgm:prSet presAssocID="{21322592-DA13-48B2-8429-061BE8202171}" presName="nodeText" presStyleLbl="bgAccFollowNode1" presStyleIdx="2" presStyleCnt="5">
        <dgm:presLayoutVars>
          <dgm:bulletEnabled val="1"/>
        </dgm:presLayoutVars>
      </dgm:prSet>
      <dgm:spPr/>
    </dgm:pt>
    <dgm:pt modelId="{7218A1AD-10DE-48F8-A98B-E8179D3CD514}" type="pres">
      <dgm:prSet presAssocID="{3D8E0A25-8DC6-4E8A-9B4A-7B242CFA113D}" presName="sibTrans" presStyleCnt="0"/>
      <dgm:spPr/>
    </dgm:pt>
    <dgm:pt modelId="{708DBBEF-D2B3-4EE0-954B-345614E5D1BC}" type="pres">
      <dgm:prSet presAssocID="{9B927844-E788-4F23-88E5-A64869CF0500}" presName="compositeNode" presStyleCnt="0">
        <dgm:presLayoutVars>
          <dgm:bulletEnabled val="1"/>
        </dgm:presLayoutVars>
      </dgm:prSet>
      <dgm:spPr/>
    </dgm:pt>
    <dgm:pt modelId="{F26F1153-CBEA-44BE-A7EF-1CC6C1F25D2B}" type="pres">
      <dgm:prSet presAssocID="{9B927844-E788-4F23-88E5-A64869CF0500}" presName="bgRect" presStyleLbl="bgAccFollowNode1" presStyleIdx="3" presStyleCnt="5"/>
      <dgm:spPr/>
    </dgm:pt>
    <dgm:pt modelId="{E81BB79C-532E-4226-80A0-89136FE154E2}" type="pres">
      <dgm:prSet presAssocID="{E7212214-B641-4200-839E-AF5F846E2293}" presName="sibTransNodeCircle" presStyleLbl="alignNode1" presStyleIdx="6" presStyleCnt="10">
        <dgm:presLayoutVars>
          <dgm:chMax val="0"/>
          <dgm:bulletEnabled/>
        </dgm:presLayoutVars>
      </dgm:prSet>
      <dgm:spPr/>
    </dgm:pt>
    <dgm:pt modelId="{8E8E443D-A506-4512-BDEE-3645479B43A8}" type="pres">
      <dgm:prSet presAssocID="{9B927844-E788-4F23-88E5-A64869CF0500}" presName="bottomLine" presStyleLbl="alignNode1" presStyleIdx="7" presStyleCnt="10">
        <dgm:presLayoutVars/>
      </dgm:prSet>
      <dgm:spPr/>
    </dgm:pt>
    <dgm:pt modelId="{BACC73F9-A51F-45A0-AA90-799DE59C09E6}" type="pres">
      <dgm:prSet presAssocID="{9B927844-E788-4F23-88E5-A64869CF0500}" presName="nodeText" presStyleLbl="bgAccFollowNode1" presStyleIdx="3" presStyleCnt="5">
        <dgm:presLayoutVars>
          <dgm:bulletEnabled val="1"/>
        </dgm:presLayoutVars>
      </dgm:prSet>
      <dgm:spPr/>
    </dgm:pt>
    <dgm:pt modelId="{49F2906F-BEAD-4945-B331-F515976C0BDD}" type="pres">
      <dgm:prSet presAssocID="{E7212214-B641-4200-839E-AF5F846E2293}" presName="sibTrans" presStyleCnt="0"/>
      <dgm:spPr/>
    </dgm:pt>
    <dgm:pt modelId="{CEFCB097-BB47-4600-863B-712DA32AB701}" type="pres">
      <dgm:prSet presAssocID="{39BAE658-12D9-410A-9C53-9262350EE1E7}" presName="compositeNode" presStyleCnt="0">
        <dgm:presLayoutVars>
          <dgm:bulletEnabled val="1"/>
        </dgm:presLayoutVars>
      </dgm:prSet>
      <dgm:spPr/>
    </dgm:pt>
    <dgm:pt modelId="{DC7FC091-B809-4BC5-80D2-BFD7737AB1BE}" type="pres">
      <dgm:prSet presAssocID="{39BAE658-12D9-410A-9C53-9262350EE1E7}" presName="bgRect" presStyleLbl="bgAccFollowNode1" presStyleIdx="4" presStyleCnt="5"/>
      <dgm:spPr/>
    </dgm:pt>
    <dgm:pt modelId="{3EECAE26-94B8-48E4-8308-498692EDBE84}" type="pres">
      <dgm:prSet presAssocID="{AFB35BA7-D58C-4D83-9D23-8640F6883F58}" presName="sibTransNodeCircle" presStyleLbl="alignNode1" presStyleIdx="8" presStyleCnt="10">
        <dgm:presLayoutVars>
          <dgm:chMax val="0"/>
          <dgm:bulletEnabled/>
        </dgm:presLayoutVars>
      </dgm:prSet>
      <dgm:spPr/>
    </dgm:pt>
    <dgm:pt modelId="{7BED52BE-C457-423E-B47B-7B92B784E6D3}" type="pres">
      <dgm:prSet presAssocID="{39BAE658-12D9-410A-9C53-9262350EE1E7}" presName="bottomLine" presStyleLbl="alignNode1" presStyleIdx="9" presStyleCnt="10">
        <dgm:presLayoutVars/>
      </dgm:prSet>
      <dgm:spPr/>
    </dgm:pt>
    <dgm:pt modelId="{6DE6E01A-DE20-4FF5-9D7A-D1DBC9D7466F}" type="pres">
      <dgm:prSet presAssocID="{39BAE658-12D9-410A-9C53-9262350EE1E7}" presName="nodeText" presStyleLbl="bgAccFollowNode1" presStyleIdx="4" presStyleCnt="5">
        <dgm:presLayoutVars>
          <dgm:bulletEnabled val="1"/>
        </dgm:presLayoutVars>
      </dgm:prSet>
      <dgm:spPr/>
    </dgm:pt>
  </dgm:ptLst>
  <dgm:cxnLst>
    <dgm:cxn modelId="{B7F8F30A-EA0B-46A0-9DFA-9EACCD484192}" srcId="{857138F1-4BB7-42F6-BB3F-22937BD1F5FC}" destId="{39BAE658-12D9-410A-9C53-9262350EE1E7}" srcOrd="4" destOrd="0" parTransId="{D5B67175-BEE9-45CA-9458-E0891093BE75}" sibTransId="{AFB35BA7-D58C-4D83-9D23-8640F6883F58}"/>
    <dgm:cxn modelId="{316E9F0C-38A9-4F34-ABA0-7D7CAACCBF03}" type="presOf" srcId="{93372485-E5C3-4F85-B045-238372471338}" destId="{0185B50A-7154-4C47-8E6E-1F83D3ABE25E}" srcOrd="0" destOrd="0" presId="urn:microsoft.com/office/officeart/2016/7/layout/BasicLinearProcessNumbered"/>
    <dgm:cxn modelId="{76681719-FBCC-45BA-A0D8-B0A75993CAA0}" type="presOf" srcId="{39BAE658-12D9-410A-9C53-9262350EE1E7}" destId="{DC7FC091-B809-4BC5-80D2-BFD7737AB1BE}" srcOrd="0" destOrd="0" presId="urn:microsoft.com/office/officeart/2016/7/layout/BasicLinearProcessNumbered"/>
    <dgm:cxn modelId="{E101F22A-7102-431D-8DF7-EE90FFECDF94}" type="presOf" srcId="{9B927844-E788-4F23-88E5-A64869CF0500}" destId="{F26F1153-CBEA-44BE-A7EF-1CC6C1F25D2B}" srcOrd="0" destOrd="0" presId="urn:microsoft.com/office/officeart/2016/7/layout/BasicLinearProcessNumbered"/>
    <dgm:cxn modelId="{E529162B-32B7-405F-87F8-D92DFD20555A}" type="presOf" srcId="{A392A6F8-D8CA-47BE-B778-3981F834F234}" destId="{B6309FC9-EC7B-4355-AF0B-2C511F7D67F4}" srcOrd="1" destOrd="0" presId="urn:microsoft.com/office/officeart/2016/7/layout/BasicLinearProcessNumbered"/>
    <dgm:cxn modelId="{8923773C-DD4C-4DE7-AA77-32C73C5FF41F}" srcId="{857138F1-4BB7-42F6-BB3F-22937BD1F5FC}" destId="{A392A6F8-D8CA-47BE-B778-3981F834F234}" srcOrd="0" destOrd="0" parTransId="{FCA93288-8D01-44C1-B7C6-2DB15EFF46F4}" sibTransId="{93372485-E5C3-4F85-B045-238372471338}"/>
    <dgm:cxn modelId="{DFCD1A62-A7B9-448F-9F7B-F64F5599954C}" srcId="{857138F1-4BB7-42F6-BB3F-22937BD1F5FC}" destId="{88163EF3-B699-4B08-AA35-5E1FE59388B4}" srcOrd="1" destOrd="0" parTransId="{58B1F7B8-A7C9-40EA-9287-82C63520886E}" sibTransId="{3502A642-50B0-4124-8CB2-4020DB81B409}"/>
    <dgm:cxn modelId="{93D4146D-E7D7-4B25-A18E-33CE105AF1A2}" type="presOf" srcId="{857138F1-4BB7-42F6-BB3F-22937BD1F5FC}" destId="{91B0D0C1-15DE-4073-82F8-7B7B5B75FA3C}" srcOrd="0" destOrd="0" presId="urn:microsoft.com/office/officeart/2016/7/layout/BasicLinearProcessNumbered"/>
    <dgm:cxn modelId="{BDB07872-E538-4D7C-A31D-37F385F7D287}" srcId="{857138F1-4BB7-42F6-BB3F-22937BD1F5FC}" destId="{21322592-DA13-48B2-8429-061BE8202171}" srcOrd="2" destOrd="0" parTransId="{41DD248D-231C-4BD5-A6CE-48C51472F3AC}" sibTransId="{3D8E0A25-8DC6-4E8A-9B4A-7B242CFA113D}"/>
    <dgm:cxn modelId="{2076A478-1D01-427E-AF76-31CB2BEF0391}" type="presOf" srcId="{AFB35BA7-D58C-4D83-9D23-8640F6883F58}" destId="{3EECAE26-94B8-48E4-8308-498692EDBE84}" srcOrd="0" destOrd="0" presId="urn:microsoft.com/office/officeart/2016/7/layout/BasicLinearProcessNumbered"/>
    <dgm:cxn modelId="{01BAAB87-A5B5-49A7-B7BF-EE27278A7837}" type="presOf" srcId="{88163EF3-B699-4B08-AA35-5E1FE59388B4}" destId="{8C76793E-29BD-412C-840B-961C3BF4157F}" srcOrd="1" destOrd="0" presId="urn:microsoft.com/office/officeart/2016/7/layout/BasicLinearProcessNumbered"/>
    <dgm:cxn modelId="{DE3D1C88-814F-4E85-8E0D-8F2B3AB65E3F}" type="presOf" srcId="{39BAE658-12D9-410A-9C53-9262350EE1E7}" destId="{6DE6E01A-DE20-4FF5-9D7A-D1DBC9D7466F}" srcOrd="1" destOrd="0" presId="urn:microsoft.com/office/officeart/2016/7/layout/BasicLinearProcessNumbered"/>
    <dgm:cxn modelId="{0BB48BAB-EB77-46B8-B9ED-3F1A4341170F}" srcId="{857138F1-4BB7-42F6-BB3F-22937BD1F5FC}" destId="{9B927844-E788-4F23-88E5-A64869CF0500}" srcOrd="3" destOrd="0" parTransId="{9632590B-AF05-46BB-B945-2E6DAE035973}" sibTransId="{E7212214-B641-4200-839E-AF5F846E2293}"/>
    <dgm:cxn modelId="{1651B9BB-4E36-4AFC-B3C9-6381B9269110}" type="presOf" srcId="{3D8E0A25-8DC6-4E8A-9B4A-7B242CFA113D}" destId="{17B7497F-71D2-43CB-8FED-A2584E40A8BC}" srcOrd="0" destOrd="0" presId="urn:microsoft.com/office/officeart/2016/7/layout/BasicLinearProcessNumbered"/>
    <dgm:cxn modelId="{518A47BE-907D-40D1-BA8D-44C6B0C0D1CB}" type="presOf" srcId="{9B927844-E788-4F23-88E5-A64869CF0500}" destId="{BACC73F9-A51F-45A0-AA90-799DE59C09E6}" srcOrd="1" destOrd="0" presId="urn:microsoft.com/office/officeart/2016/7/layout/BasicLinearProcessNumbered"/>
    <dgm:cxn modelId="{F0D7CCDC-66BF-4B49-9C73-4FBF90427122}" type="presOf" srcId="{21322592-DA13-48B2-8429-061BE8202171}" destId="{8F398BE0-1058-4313-A721-A5071402BD34}" srcOrd="0" destOrd="0" presId="urn:microsoft.com/office/officeart/2016/7/layout/BasicLinearProcessNumbered"/>
    <dgm:cxn modelId="{61937CE7-49FF-4BF5-AF09-EDA55240E8A5}" type="presOf" srcId="{3502A642-50B0-4124-8CB2-4020DB81B409}" destId="{46984F0E-BBEF-4D25-BB57-8A10129BE652}" srcOrd="0" destOrd="0" presId="urn:microsoft.com/office/officeart/2016/7/layout/BasicLinearProcessNumbered"/>
    <dgm:cxn modelId="{A30215EA-0BDB-44D0-B22D-87F40BC2610A}" type="presOf" srcId="{21322592-DA13-48B2-8429-061BE8202171}" destId="{2AA4FF81-0B3E-4913-B7DB-3619AA293658}" srcOrd="1" destOrd="0" presId="urn:microsoft.com/office/officeart/2016/7/layout/BasicLinearProcessNumbered"/>
    <dgm:cxn modelId="{642F9BEA-3172-4DC5-922D-502394C41172}" type="presOf" srcId="{88163EF3-B699-4B08-AA35-5E1FE59388B4}" destId="{1FB5F0E0-DA44-4519-B186-F222847CE146}" srcOrd="0" destOrd="0" presId="urn:microsoft.com/office/officeart/2016/7/layout/BasicLinearProcessNumbered"/>
    <dgm:cxn modelId="{8B6526EB-5CCB-4AB4-919B-1EB6BC37976A}" type="presOf" srcId="{E7212214-B641-4200-839E-AF5F846E2293}" destId="{E81BB79C-532E-4226-80A0-89136FE154E2}" srcOrd="0" destOrd="0" presId="urn:microsoft.com/office/officeart/2016/7/layout/BasicLinearProcessNumbered"/>
    <dgm:cxn modelId="{8A06F7FB-BAEA-40E5-9AA4-B1D158B4D8CB}" type="presOf" srcId="{A392A6F8-D8CA-47BE-B778-3981F834F234}" destId="{F48CF66F-F395-4249-BBBD-000D8EFC951A}" srcOrd="0" destOrd="0" presId="urn:microsoft.com/office/officeart/2016/7/layout/BasicLinearProcessNumbered"/>
    <dgm:cxn modelId="{72CB92C7-E2BE-498E-80C7-6967C507836E}" type="presParOf" srcId="{91B0D0C1-15DE-4073-82F8-7B7B5B75FA3C}" destId="{15CD463F-7FD5-49F1-B09B-44E9823469F6}" srcOrd="0" destOrd="0" presId="urn:microsoft.com/office/officeart/2016/7/layout/BasicLinearProcessNumbered"/>
    <dgm:cxn modelId="{92DE1A7A-A09E-46C3-AB0C-69F4FB70A650}" type="presParOf" srcId="{15CD463F-7FD5-49F1-B09B-44E9823469F6}" destId="{F48CF66F-F395-4249-BBBD-000D8EFC951A}" srcOrd="0" destOrd="0" presId="urn:microsoft.com/office/officeart/2016/7/layout/BasicLinearProcessNumbered"/>
    <dgm:cxn modelId="{EB7D475E-63E7-4B27-81FC-7551FBF2C264}" type="presParOf" srcId="{15CD463F-7FD5-49F1-B09B-44E9823469F6}" destId="{0185B50A-7154-4C47-8E6E-1F83D3ABE25E}" srcOrd="1" destOrd="0" presId="urn:microsoft.com/office/officeart/2016/7/layout/BasicLinearProcessNumbered"/>
    <dgm:cxn modelId="{D9B4052D-59AE-4448-9DDC-46EAFF6F41ED}" type="presParOf" srcId="{15CD463F-7FD5-49F1-B09B-44E9823469F6}" destId="{AEF6B1DA-2CD0-42B3-97B5-081E06ACF84B}" srcOrd="2" destOrd="0" presId="urn:microsoft.com/office/officeart/2016/7/layout/BasicLinearProcessNumbered"/>
    <dgm:cxn modelId="{A41FEE66-967A-4D9C-BF91-9A7061D63322}" type="presParOf" srcId="{15CD463F-7FD5-49F1-B09B-44E9823469F6}" destId="{B6309FC9-EC7B-4355-AF0B-2C511F7D67F4}" srcOrd="3" destOrd="0" presId="urn:microsoft.com/office/officeart/2016/7/layout/BasicLinearProcessNumbered"/>
    <dgm:cxn modelId="{42D8078C-7876-4283-B6F4-0F860CDBCA7E}" type="presParOf" srcId="{91B0D0C1-15DE-4073-82F8-7B7B5B75FA3C}" destId="{134569B3-4BB9-4DB2-B2C2-FD74CF133E85}" srcOrd="1" destOrd="0" presId="urn:microsoft.com/office/officeart/2016/7/layout/BasicLinearProcessNumbered"/>
    <dgm:cxn modelId="{81397088-58E7-4A87-891D-0E86E666EF41}" type="presParOf" srcId="{91B0D0C1-15DE-4073-82F8-7B7B5B75FA3C}" destId="{2EB9C20E-A4D2-4878-B860-CE392E8BAC00}" srcOrd="2" destOrd="0" presId="urn:microsoft.com/office/officeart/2016/7/layout/BasicLinearProcessNumbered"/>
    <dgm:cxn modelId="{DABE0C33-D749-42AA-994E-178F913D3CCF}" type="presParOf" srcId="{2EB9C20E-A4D2-4878-B860-CE392E8BAC00}" destId="{1FB5F0E0-DA44-4519-B186-F222847CE146}" srcOrd="0" destOrd="0" presId="urn:microsoft.com/office/officeart/2016/7/layout/BasicLinearProcessNumbered"/>
    <dgm:cxn modelId="{EAB5E925-4E0C-476C-9D7B-9866F17A02A3}" type="presParOf" srcId="{2EB9C20E-A4D2-4878-B860-CE392E8BAC00}" destId="{46984F0E-BBEF-4D25-BB57-8A10129BE652}" srcOrd="1" destOrd="0" presId="urn:microsoft.com/office/officeart/2016/7/layout/BasicLinearProcessNumbered"/>
    <dgm:cxn modelId="{5BCD37AC-89BD-4DC4-99AA-F8AA905E1C75}" type="presParOf" srcId="{2EB9C20E-A4D2-4878-B860-CE392E8BAC00}" destId="{8B51003F-DF98-4437-B3BD-AC738882BADB}" srcOrd="2" destOrd="0" presId="urn:microsoft.com/office/officeart/2016/7/layout/BasicLinearProcessNumbered"/>
    <dgm:cxn modelId="{9C7A34A8-9127-49D3-A842-85569DD8723D}" type="presParOf" srcId="{2EB9C20E-A4D2-4878-B860-CE392E8BAC00}" destId="{8C76793E-29BD-412C-840B-961C3BF4157F}" srcOrd="3" destOrd="0" presId="urn:microsoft.com/office/officeart/2016/7/layout/BasicLinearProcessNumbered"/>
    <dgm:cxn modelId="{365B7F38-3B08-4317-9C6E-DE71196DE987}" type="presParOf" srcId="{91B0D0C1-15DE-4073-82F8-7B7B5B75FA3C}" destId="{38375EF5-85F4-4DE6-A6FB-C4362605644F}" srcOrd="3" destOrd="0" presId="urn:microsoft.com/office/officeart/2016/7/layout/BasicLinearProcessNumbered"/>
    <dgm:cxn modelId="{0E0243A6-B70A-4F16-BAA5-C179C57A3C08}" type="presParOf" srcId="{91B0D0C1-15DE-4073-82F8-7B7B5B75FA3C}" destId="{E5047734-319F-42DC-A585-4C1A7FAE3516}" srcOrd="4" destOrd="0" presId="urn:microsoft.com/office/officeart/2016/7/layout/BasicLinearProcessNumbered"/>
    <dgm:cxn modelId="{8EB51926-B26F-41CE-8A93-65EA7640319E}" type="presParOf" srcId="{E5047734-319F-42DC-A585-4C1A7FAE3516}" destId="{8F398BE0-1058-4313-A721-A5071402BD34}" srcOrd="0" destOrd="0" presId="urn:microsoft.com/office/officeart/2016/7/layout/BasicLinearProcessNumbered"/>
    <dgm:cxn modelId="{6FFCDEB2-AC06-49E8-A67B-0C4DF42F0318}" type="presParOf" srcId="{E5047734-319F-42DC-A585-4C1A7FAE3516}" destId="{17B7497F-71D2-43CB-8FED-A2584E40A8BC}" srcOrd="1" destOrd="0" presId="urn:microsoft.com/office/officeart/2016/7/layout/BasicLinearProcessNumbered"/>
    <dgm:cxn modelId="{BD3C9520-386D-45E9-A05B-DB06E628DCC8}" type="presParOf" srcId="{E5047734-319F-42DC-A585-4C1A7FAE3516}" destId="{B5F5E8FB-E51C-4BE8-BBC3-83845F9379BE}" srcOrd="2" destOrd="0" presId="urn:microsoft.com/office/officeart/2016/7/layout/BasicLinearProcessNumbered"/>
    <dgm:cxn modelId="{314DA712-76A1-4CDA-8B6A-82203B258788}" type="presParOf" srcId="{E5047734-319F-42DC-A585-4C1A7FAE3516}" destId="{2AA4FF81-0B3E-4913-B7DB-3619AA293658}" srcOrd="3" destOrd="0" presId="urn:microsoft.com/office/officeart/2016/7/layout/BasicLinearProcessNumbered"/>
    <dgm:cxn modelId="{05CCDB0D-00B2-4AD9-BAFE-8F55310FF1C7}" type="presParOf" srcId="{91B0D0C1-15DE-4073-82F8-7B7B5B75FA3C}" destId="{7218A1AD-10DE-48F8-A98B-E8179D3CD514}" srcOrd="5" destOrd="0" presId="urn:microsoft.com/office/officeart/2016/7/layout/BasicLinearProcessNumbered"/>
    <dgm:cxn modelId="{4BE17390-D9B0-47A8-837E-98940920113F}" type="presParOf" srcId="{91B0D0C1-15DE-4073-82F8-7B7B5B75FA3C}" destId="{708DBBEF-D2B3-4EE0-954B-345614E5D1BC}" srcOrd="6" destOrd="0" presId="urn:microsoft.com/office/officeart/2016/7/layout/BasicLinearProcessNumbered"/>
    <dgm:cxn modelId="{9BB9CE4F-1154-437E-BC27-9454BF5E83C8}" type="presParOf" srcId="{708DBBEF-D2B3-4EE0-954B-345614E5D1BC}" destId="{F26F1153-CBEA-44BE-A7EF-1CC6C1F25D2B}" srcOrd="0" destOrd="0" presId="urn:microsoft.com/office/officeart/2016/7/layout/BasicLinearProcessNumbered"/>
    <dgm:cxn modelId="{F91D1F88-84A4-4DC7-B02D-FB97FF6743E2}" type="presParOf" srcId="{708DBBEF-D2B3-4EE0-954B-345614E5D1BC}" destId="{E81BB79C-532E-4226-80A0-89136FE154E2}" srcOrd="1" destOrd="0" presId="urn:microsoft.com/office/officeart/2016/7/layout/BasicLinearProcessNumbered"/>
    <dgm:cxn modelId="{08A69F51-FF60-4393-B279-63A4B944F195}" type="presParOf" srcId="{708DBBEF-D2B3-4EE0-954B-345614E5D1BC}" destId="{8E8E443D-A506-4512-BDEE-3645479B43A8}" srcOrd="2" destOrd="0" presId="urn:microsoft.com/office/officeart/2016/7/layout/BasicLinearProcessNumbered"/>
    <dgm:cxn modelId="{388F41F9-6726-45AA-BA25-37D1BDDC1CCC}" type="presParOf" srcId="{708DBBEF-D2B3-4EE0-954B-345614E5D1BC}" destId="{BACC73F9-A51F-45A0-AA90-799DE59C09E6}" srcOrd="3" destOrd="0" presId="urn:microsoft.com/office/officeart/2016/7/layout/BasicLinearProcessNumbered"/>
    <dgm:cxn modelId="{407AAFFB-1E0C-4FC8-BCF4-1A4A69B0821A}" type="presParOf" srcId="{91B0D0C1-15DE-4073-82F8-7B7B5B75FA3C}" destId="{49F2906F-BEAD-4945-B331-F515976C0BDD}" srcOrd="7" destOrd="0" presId="urn:microsoft.com/office/officeart/2016/7/layout/BasicLinearProcessNumbered"/>
    <dgm:cxn modelId="{2A8443E3-8FE4-4E6D-A9B1-C36A7ABD71B7}" type="presParOf" srcId="{91B0D0C1-15DE-4073-82F8-7B7B5B75FA3C}" destId="{CEFCB097-BB47-4600-863B-712DA32AB701}" srcOrd="8" destOrd="0" presId="urn:microsoft.com/office/officeart/2016/7/layout/BasicLinearProcessNumbered"/>
    <dgm:cxn modelId="{C0615908-96F5-4CCC-9632-7BE136D4275B}" type="presParOf" srcId="{CEFCB097-BB47-4600-863B-712DA32AB701}" destId="{DC7FC091-B809-4BC5-80D2-BFD7737AB1BE}" srcOrd="0" destOrd="0" presId="urn:microsoft.com/office/officeart/2016/7/layout/BasicLinearProcessNumbered"/>
    <dgm:cxn modelId="{D957979D-D44A-40D0-979D-25B023C67414}" type="presParOf" srcId="{CEFCB097-BB47-4600-863B-712DA32AB701}" destId="{3EECAE26-94B8-48E4-8308-498692EDBE84}" srcOrd="1" destOrd="0" presId="urn:microsoft.com/office/officeart/2016/7/layout/BasicLinearProcessNumbered"/>
    <dgm:cxn modelId="{66128821-2C37-408D-98D5-AB7B0CD7F0EC}" type="presParOf" srcId="{CEFCB097-BB47-4600-863B-712DA32AB701}" destId="{7BED52BE-C457-423E-B47B-7B92B784E6D3}" srcOrd="2" destOrd="0" presId="urn:microsoft.com/office/officeart/2016/7/layout/BasicLinearProcessNumbered"/>
    <dgm:cxn modelId="{C01A2605-E1FD-41B1-8E63-3216FBDABA7C}" type="presParOf" srcId="{CEFCB097-BB47-4600-863B-712DA32AB701}" destId="{6DE6E01A-DE20-4FF5-9D7A-D1DBC9D7466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D048A4-5348-4482-B50F-E68D6579D36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72B1B75-5374-4B0A-8742-4AC4AE9AE278}">
      <dgm:prSet/>
      <dgm:spPr/>
      <dgm:t>
        <a:bodyPr/>
        <a:lstStyle/>
        <a:p>
          <a:pPr>
            <a:lnSpc>
              <a:spcPct val="100000"/>
            </a:lnSpc>
          </a:pPr>
          <a:r>
            <a:rPr lang="en-US" b="0" i="0" dirty="0">
              <a:latin typeface="Century Gothic" panose="020B0502020202020204"/>
            </a:rPr>
            <a:t>Cross-train</a:t>
          </a:r>
          <a:endParaRPr lang="en-US" dirty="0"/>
        </a:p>
      </dgm:t>
    </dgm:pt>
    <dgm:pt modelId="{30ABCF38-6928-4034-A5EE-50CDA1BF41D7}" type="parTrans" cxnId="{96A0630F-BC11-4371-8B91-F210EE9FC60C}">
      <dgm:prSet/>
      <dgm:spPr/>
      <dgm:t>
        <a:bodyPr/>
        <a:lstStyle/>
        <a:p>
          <a:endParaRPr lang="en-US"/>
        </a:p>
      </dgm:t>
    </dgm:pt>
    <dgm:pt modelId="{F88894DA-E9D6-478F-9BC2-CE22FB505768}" type="sibTrans" cxnId="{96A0630F-BC11-4371-8B91-F210EE9FC60C}">
      <dgm:prSet/>
      <dgm:spPr/>
      <dgm:t>
        <a:bodyPr/>
        <a:lstStyle/>
        <a:p>
          <a:endParaRPr lang="en-US"/>
        </a:p>
      </dgm:t>
    </dgm:pt>
    <dgm:pt modelId="{47001897-1655-4594-B126-F343CCDCADAE}">
      <dgm:prSet/>
      <dgm:spPr/>
      <dgm:t>
        <a:bodyPr/>
        <a:lstStyle/>
        <a:p>
          <a:pPr>
            <a:lnSpc>
              <a:spcPct val="100000"/>
            </a:lnSpc>
          </a:pPr>
          <a:r>
            <a:rPr lang="en-US" b="0" i="0" dirty="0">
              <a:latin typeface="Century Gothic" panose="020B0502020202020204"/>
            </a:rPr>
            <a:t>Delegate</a:t>
          </a:r>
          <a:r>
            <a:rPr lang="en-US" b="0" i="0" dirty="0"/>
            <a:t> or shift responsibilities</a:t>
          </a:r>
          <a:endParaRPr lang="en-US" dirty="0"/>
        </a:p>
      </dgm:t>
    </dgm:pt>
    <dgm:pt modelId="{6938DAA0-828D-4EF8-99C2-87845E37CAB5}" type="parTrans" cxnId="{57FD939D-28D4-4FAD-953D-EF2CA0F956A3}">
      <dgm:prSet/>
      <dgm:spPr/>
      <dgm:t>
        <a:bodyPr/>
        <a:lstStyle/>
        <a:p>
          <a:endParaRPr lang="en-US"/>
        </a:p>
      </dgm:t>
    </dgm:pt>
    <dgm:pt modelId="{131C6E11-E5D8-434C-8B50-9E71DE0C494D}" type="sibTrans" cxnId="{57FD939D-28D4-4FAD-953D-EF2CA0F956A3}">
      <dgm:prSet/>
      <dgm:spPr/>
      <dgm:t>
        <a:bodyPr/>
        <a:lstStyle/>
        <a:p>
          <a:endParaRPr lang="en-US"/>
        </a:p>
      </dgm:t>
    </dgm:pt>
    <dgm:pt modelId="{5F7E34CE-4A91-4063-A1F3-42201698A1C3}">
      <dgm:prSet/>
      <dgm:spPr/>
      <dgm:t>
        <a:bodyPr/>
        <a:lstStyle/>
        <a:p>
          <a:pPr>
            <a:lnSpc>
              <a:spcPct val="100000"/>
            </a:lnSpc>
          </a:pPr>
          <a:r>
            <a:rPr lang="en-US" b="0" i="0" dirty="0">
              <a:latin typeface="Century Gothic" panose="020B0502020202020204"/>
            </a:rPr>
            <a:t>Shadowing</a:t>
          </a:r>
          <a:endParaRPr lang="en-US" dirty="0"/>
        </a:p>
      </dgm:t>
    </dgm:pt>
    <dgm:pt modelId="{52C2563D-DEDB-4A53-A454-6CC74169D094}" type="parTrans" cxnId="{9103DA6F-60C0-4852-8B0F-DE9BF0B0FF06}">
      <dgm:prSet/>
      <dgm:spPr/>
      <dgm:t>
        <a:bodyPr/>
        <a:lstStyle/>
        <a:p>
          <a:endParaRPr lang="en-US"/>
        </a:p>
      </dgm:t>
    </dgm:pt>
    <dgm:pt modelId="{A45A54F5-EE27-43AD-B2E7-D417F0FE3671}" type="sibTrans" cxnId="{9103DA6F-60C0-4852-8B0F-DE9BF0B0FF06}">
      <dgm:prSet/>
      <dgm:spPr/>
      <dgm:t>
        <a:bodyPr/>
        <a:lstStyle/>
        <a:p>
          <a:endParaRPr lang="en-US"/>
        </a:p>
      </dgm:t>
    </dgm:pt>
    <dgm:pt modelId="{8AE3A1AE-B856-4194-8991-EF055D8DC761}">
      <dgm:prSet/>
      <dgm:spPr/>
      <dgm:t>
        <a:bodyPr/>
        <a:lstStyle/>
        <a:p>
          <a:pPr>
            <a:lnSpc>
              <a:spcPct val="100000"/>
            </a:lnSpc>
          </a:pPr>
          <a:r>
            <a:rPr lang="en-US" b="0" i="0" dirty="0">
              <a:latin typeface="Century Gothic" panose="020B0502020202020204"/>
            </a:rPr>
            <a:t>Write</a:t>
          </a:r>
          <a:r>
            <a:rPr lang="en-US" b="0" i="0" dirty="0"/>
            <a:t> Standard Operating Procedures (SOPs)</a:t>
          </a:r>
          <a:endParaRPr lang="en-US" dirty="0"/>
        </a:p>
      </dgm:t>
    </dgm:pt>
    <dgm:pt modelId="{84E98CA6-AFDB-41CA-BB46-352E020249BF}" type="parTrans" cxnId="{637DB7E3-BE28-4C9B-A3D6-AC20B39B1EAC}">
      <dgm:prSet/>
      <dgm:spPr/>
      <dgm:t>
        <a:bodyPr/>
        <a:lstStyle/>
        <a:p>
          <a:endParaRPr lang="en-US"/>
        </a:p>
      </dgm:t>
    </dgm:pt>
    <dgm:pt modelId="{3F877FA6-B4EB-4A82-8E7B-A3B31FDA9586}" type="sibTrans" cxnId="{637DB7E3-BE28-4C9B-A3D6-AC20B39B1EAC}">
      <dgm:prSet/>
      <dgm:spPr/>
      <dgm:t>
        <a:bodyPr/>
        <a:lstStyle/>
        <a:p>
          <a:endParaRPr lang="en-US"/>
        </a:p>
      </dgm:t>
    </dgm:pt>
    <dgm:pt modelId="{6A254AE2-0C6A-4FF6-BDEC-060709BA0AF1}">
      <dgm:prSet/>
      <dgm:spPr/>
      <dgm:t>
        <a:bodyPr/>
        <a:lstStyle/>
        <a:p>
          <a:pPr>
            <a:lnSpc>
              <a:spcPct val="100000"/>
            </a:lnSpc>
          </a:pPr>
          <a:r>
            <a:rPr lang="en-US" b="0" i="0" dirty="0">
              <a:latin typeface="Century Gothic" panose="020B0502020202020204"/>
            </a:rPr>
            <a:t>Mentorship</a:t>
          </a:r>
          <a:endParaRPr lang="en-US" dirty="0"/>
        </a:p>
      </dgm:t>
    </dgm:pt>
    <dgm:pt modelId="{235DB60C-D19B-4F07-B6E8-B78D10AEC4F2}" type="parTrans" cxnId="{2F264562-4B55-40D9-B716-4CB3511E5134}">
      <dgm:prSet/>
      <dgm:spPr/>
      <dgm:t>
        <a:bodyPr/>
        <a:lstStyle/>
        <a:p>
          <a:endParaRPr lang="en-US"/>
        </a:p>
      </dgm:t>
    </dgm:pt>
    <dgm:pt modelId="{18FC2506-CE83-442E-B445-EB842210EA34}" type="sibTrans" cxnId="{2F264562-4B55-40D9-B716-4CB3511E5134}">
      <dgm:prSet/>
      <dgm:spPr/>
      <dgm:t>
        <a:bodyPr/>
        <a:lstStyle/>
        <a:p>
          <a:endParaRPr lang="en-US"/>
        </a:p>
      </dgm:t>
    </dgm:pt>
    <dgm:pt modelId="{AA36ADC0-244C-4670-BBF8-078B940E791B}">
      <dgm:prSet/>
      <dgm:spPr/>
      <dgm:t>
        <a:bodyPr/>
        <a:lstStyle/>
        <a:p>
          <a:pPr>
            <a:lnSpc>
              <a:spcPct val="100000"/>
            </a:lnSpc>
          </a:pPr>
          <a:r>
            <a:rPr lang="en-US" b="0" i="0" dirty="0"/>
            <a:t>Storytelling</a:t>
          </a:r>
          <a:endParaRPr lang="en-US" dirty="0"/>
        </a:p>
      </dgm:t>
    </dgm:pt>
    <dgm:pt modelId="{33893AE9-9EEB-4D5B-9727-3FC7E180B880}" type="parTrans" cxnId="{2447E6F6-F824-45AA-BC98-EE583469EEEA}">
      <dgm:prSet/>
      <dgm:spPr/>
      <dgm:t>
        <a:bodyPr/>
        <a:lstStyle/>
        <a:p>
          <a:endParaRPr lang="en-US"/>
        </a:p>
      </dgm:t>
    </dgm:pt>
    <dgm:pt modelId="{7E66179B-2828-46ED-8875-B39CFBCCD693}" type="sibTrans" cxnId="{2447E6F6-F824-45AA-BC98-EE583469EEEA}">
      <dgm:prSet/>
      <dgm:spPr/>
      <dgm:t>
        <a:bodyPr/>
        <a:lstStyle/>
        <a:p>
          <a:endParaRPr lang="en-US"/>
        </a:p>
      </dgm:t>
    </dgm:pt>
    <dgm:pt modelId="{A289C64E-78CE-4078-AF02-6B2D04B49BE1}">
      <dgm:prSet/>
      <dgm:spPr/>
      <dgm:t>
        <a:bodyPr/>
        <a:lstStyle/>
        <a:p>
          <a:pPr>
            <a:lnSpc>
              <a:spcPct val="100000"/>
            </a:lnSpc>
          </a:pPr>
          <a:r>
            <a:rPr lang="en-US" b="0" i="0" dirty="0">
              <a:latin typeface="Century Gothic" panose="020B0502020202020204"/>
            </a:rPr>
            <a:t>Save</a:t>
          </a:r>
          <a:r>
            <a:rPr lang="en-US" b="0" i="0" dirty="0"/>
            <a:t> docs in a shared location</a:t>
          </a:r>
          <a:endParaRPr lang="en-US" dirty="0"/>
        </a:p>
      </dgm:t>
    </dgm:pt>
    <dgm:pt modelId="{746551DB-6CD2-4AD2-9729-8152D9AD41C9}" type="parTrans" cxnId="{84CF3FAA-65C2-4EA2-B9B2-C5AFE3077CE3}">
      <dgm:prSet/>
      <dgm:spPr/>
      <dgm:t>
        <a:bodyPr/>
        <a:lstStyle/>
        <a:p>
          <a:endParaRPr lang="en-US"/>
        </a:p>
      </dgm:t>
    </dgm:pt>
    <dgm:pt modelId="{262DFA07-4594-455F-80C8-0AEF2AA1BF0B}" type="sibTrans" cxnId="{84CF3FAA-65C2-4EA2-B9B2-C5AFE3077CE3}">
      <dgm:prSet/>
      <dgm:spPr/>
      <dgm:t>
        <a:bodyPr/>
        <a:lstStyle/>
        <a:p>
          <a:endParaRPr lang="en-US"/>
        </a:p>
      </dgm:t>
    </dgm:pt>
    <dgm:pt modelId="{1DA0226E-8B9E-473C-8697-0B54211BFB81}" type="pres">
      <dgm:prSet presAssocID="{90D048A4-5348-4482-B50F-E68D6579D365}" presName="root" presStyleCnt="0">
        <dgm:presLayoutVars>
          <dgm:dir/>
          <dgm:resizeHandles val="exact"/>
        </dgm:presLayoutVars>
      </dgm:prSet>
      <dgm:spPr/>
    </dgm:pt>
    <dgm:pt modelId="{27536451-DDD0-4397-A227-ACB943811AD9}" type="pres">
      <dgm:prSet presAssocID="{772B1B75-5374-4B0A-8742-4AC4AE9AE278}" presName="compNode" presStyleCnt="0"/>
      <dgm:spPr/>
    </dgm:pt>
    <dgm:pt modelId="{B13BE6C8-5A26-4FFB-9738-B5ECBDCBB418}" type="pres">
      <dgm:prSet presAssocID="{772B1B75-5374-4B0A-8742-4AC4AE9AE278}" presName="bgRect" presStyleLbl="bgShp" presStyleIdx="0" presStyleCnt="7"/>
      <dgm:spPr/>
    </dgm:pt>
    <dgm:pt modelId="{F40C4794-0DCC-4BE2-AF8F-BB2001ECDAE4}" type="pres">
      <dgm:prSet presAssocID="{772B1B75-5374-4B0A-8742-4AC4AE9AE27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dy Builder"/>
        </a:ext>
      </dgm:extLst>
    </dgm:pt>
    <dgm:pt modelId="{686E5915-1B98-42C8-B0D7-1EC1D8609D82}" type="pres">
      <dgm:prSet presAssocID="{772B1B75-5374-4B0A-8742-4AC4AE9AE278}" presName="spaceRect" presStyleCnt="0"/>
      <dgm:spPr/>
    </dgm:pt>
    <dgm:pt modelId="{EF216F01-AB9F-4DC7-8DC5-BA18FC205D2E}" type="pres">
      <dgm:prSet presAssocID="{772B1B75-5374-4B0A-8742-4AC4AE9AE278}" presName="parTx" presStyleLbl="revTx" presStyleIdx="0" presStyleCnt="7">
        <dgm:presLayoutVars>
          <dgm:chMax val="0"/>
          <dgm:chPref val="0"/>
        </dgm:presLayoutVars>
      </dgm:prSet>
      <dgm:spPr/>
    </dgm:pt>
    <dgm:pt modelId="{7786D292-9127-4E04-8F4D-B9658BCF9344}" type="pres">
      <dgm:prSet presAssocID="{F88894DA-E9D6-478F-9BC2-CE22FB505768}" presName="sibTrans" presStyleCnt="0"/>
      <dgm:spPr/>
    </dgm:pt>
    <dgm:pt modelId="{9D04A809-1C67-474E-B4E9-E39527708B5E}" type="pres">
      <dgm:prSet presAssocID="{47001897-1655-4594-B126-F343CCDCADAE}" presName="compNode" presStyleCnt="0"/>
      <dgm:spPr/>
    </dgm:pt>
    <dgm:pt modelId="{A3485574-4773-46AF-A99C-A17B98FA53C4}" type="pres">
      <dgm:prSet presAssocID="{47001897-1655-4594-B126-F343CCDCADAE}" presName="bgRect" presStyleLbl="bgShp" presStyleIdx="1" presStyleCnt="7"/>
      <dgm:spPr/>
    </dgm:pt>
    <dgm:pt modelId="{3DC6BA87-65E2-4633-9D84-905E6A152CDA}" type="pres">
      <dgm:prSet presAssocID="{47001897-1655-4594-B126-F343CCDCADA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F1F03BF2-1BDF-4F81-9AAA-5F5FC5539174}" type="pres">
      <dgm:prSet presAssocID="{47001897-1655-4594-B126-F343CCDCADAE}" presName="spaceRect" presStyleCnt="0"/>
      <dgm:spPr/>
    </dgm:pt>
    <dgm:pt modelId="{0C67DE03-0618-474B-821F-4227500CE643}" type="pres">
      <dgm:prSet presAssocID="{47001897-1655-4594-B126-F343CCDCADAE}" presName="parTx" presStyleLbl="revTx" presStyleIdx="1" presStyleCnt="7">
        <dgm:presLayoutVars>
          <dgm:chMax val="0"/>
          <dgm:chPref val="0"/>
        </dgm:presLayoutVars>
      </dgm:prSet>
      <dgm:spPr/>
    </dgm:pt>
    <dgm:pt modelId="{82DAB2DD-D22C-4767-B2A5-5C0B0592055F}" type="pres">
      <dgm:prSet presAssocID="{131C6E11-E5D8-434C-8B50-9E71DE0C494D}" presName="sibTrans" presStyleCnt="0"/>
      <dgm:spPr/>
    </dgm:pt>
    <dgm:pt modelId="{562DA80C-DF6F-49F1-BDD1-951A1B878A46}" type="pres">
      <dgm:prSet presAssocID="{5F7E34CE-4A91-4063-A1F3-42201698A1C3}" presName="compNode" presStyleCnt="0"/>
      <dgm:spPr/>
    </dgm:pt>
    <dgm:pt modelId="{3CF8D722-5988-44BD-96E9-15229EBFC9B1}" type="pres">
      <dgm:prSet presAssocID="{5F7E34CE-4A91-4063-A1F3-42201698A1C3}" presName="bgRect" presStyleLbl="bgShp" presStyleIdx="2" presStyleCnt="7"/>
      <dgm:spPr/>
    </dgm:pt>
    <dgm:pt modelId="{B3418A26-EAC4-4643-A583-BF8DE448485B}" type="pres">
      <dgm:prSet presAssocID="{5F7E34CE-4A91-4063-A1F3-42201698A1C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eather"/>
        </a:ext>
      </dgm:extLst>
    </dgm:pt>
    <dgm:pt modelId="{0E1E8D96-29C8-4D38-80F1-25617507AA7A}" type="pres">
      <dgm:prSet presAssocID="{5F7E34CE-4A91-4063-A1F3-42201698A1C3}" presName="spaceRect" presStyleCnt="0"/>
      <dgm:spPr/>
    </dgm:pt>
    <dgm:pt modelId="{29DD66E7-7C4C-4D2B-8540-EDF06B341FB3}" type="pres">
      <dgm:prSet presAssocID="{5F7E34CE-4A91-4063-A1F3-42201698A1C3}" presName="parTx" presStyleLbl="revTx" presStyleIdx="2" presStyleCnt="7">
        <dgm:presLayoutVars>
          <dgm:chMax val="0"/>
          <dgm:chPref val="0"/>
        </dgm:presLayoutVars>
      </dgm:prSet>
      <dgm:spPr/>
    </dgm:pt>
    <dgm:pt modelId="{517757C8-A9A7-49EF-AC1B-B9B5AEEA0020}" type="pres">
      <dgm:prSet presAssocID="{A45A54F5-EE27-43AD-B2E7-D417F0FE3671}" presName="sibTrans" presStyleCnt="0"/>
      <dgm:spPr/>
    </dgm:pt>
    <dgm:pt modelId="{49206A92-30FA-4546-A02E-01CD1A53F267}" type="pres">
      <dgm:prSet presAssocID="{8AE3A1AE-B856-4194-8991-EF055D8DC761}" presName="compNode" presStyleCnt="0"/>
      <dgm:spPr/>
    </dgm:pt>
    <dgm:pt modelId="{F072EFC6-F67C-42E6-B6A4-EF74B26DA966}" type="pres">
      <dgm:prSet presAssocID="{8AE3A1AE-B856-4194-8991-EF055D8DC761}" presName="bgRect" presStyleLbl="bgShp" presStyleIdx="3" presStyleCnt="7"/>
      <dgm:spPr/>
    </dgm:pt>
    <dgm:pt modelId="{D1B4449A-949F-43B3-82F1-65A7390F83D4}" type="pres">
      <dgm:prSet presAssocID="{8AE3A1AE-B856-4194-8991-EF055D8DC76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BC5693A5-8412-4817-9D43-657B05E88433}" type="pres">
      <dgm:prSet presAssocID="{8AE3A1AE-B856-4194-8991-EF055D8DC761}" presName="spaceRect" presStyleCnt="0"/>
      <dgm:spPr/>
    </dgm:pt>
    <dgm:pt modelId="{ED9CF959-A5BD-41A0-9273-5828F8E5A8AD}" type="pres">
      <dgm:prSet presAssocID="{8AE3A1AE-B856-4194-8991-EF055D8DC761}" presName="parTx" presStyleLbl="revTx" presStyleIdx="3" presStyleCnt="7">
        <dgm:presLayoutVars>
          <dgm:chMax val="0"/>
          <dgm:chPref val="0"/>
        </dgm:presLayoutVars>
      </dgm:prSet>
      <dgm:spPr/>
    </dgm:pt>
    <dgm:pt modelId="{D2E29C12-53D2-42EB-81F4-BAD9CE8B7B83}" type="pres">
      <dgm:prSet presAssocID="{3F877FA6-B4EB-4A82-8E7B-A3B31FDA9586}" presName="sibTrans" presStyleCnt="0"/>
      <dgm:spPr/>
    </dgm:pt>
    <dgm:pt modelId="{F1818B95-3B74-4CA4-874E-C5DA753163DF}" type="pres">
      <dgm:prSet presAssocID="{6A254AE2-0C6A-4FF6-BDEC-060709BA0AF1}" presName="compNode" presStyleCnt="0"/>
      <dgm:spPr/>
    </dgm:pt>
    <dgm:pt modelId="{93199E00-0DEF-403B-A522-CB04EE9F7FFE}" type="pres">
      <dgm:prSet presAssocID="{6A254AE2-0C6A-4FF6-BDEC-060709BA0AF1}" presName="bgRect" presStyleLbl="bgShp" presStyleIdx="4" presStyleCnt="7"/>
      <dgm:spPr/>
    </dgm:pt>
    <dgm:pt modelId="{D210691E-4A66-4C12-9651-93B769C5F3B9}" type="pres">
      <dgm:prSet presAssocID="{6A254AE2-0C6A-4FF6-BDEC-060709BA0AF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6080E7B1-E00D-44EA-98F3-FBAEA5B66333}" type="pres">
      <dgm:prSet presAssocID="{6A254AE2-0C6A-4FF6-BDEC-060709BA0AF1}" presName="spaceRect" presStyleCnt="0"/>
      <dgm:spPr/>
    </dgm:pt>
    <dgm:pt modelId="{6CE09239-0E83-452E-9170-DEF5DEFB1CA9}" type="pres">
      <dgm:prSet presAssocID="{6A254AE2-0C6A-4FF6-BDEC-060709BA0AF1}" presName="parTx" presStyleLbl="revTx" presStyleIdx="4" presStyleCnt="7">
        <dgm:presLayoutVars>
          <dgm:chMax val="0"/>
          <dgm:chPref val="0"/>
        </dgm:presLayoutVars>
      </dgm:prSet>
      <dgm:spPr/>
    </dgm:pt>
    <dgm:pt modelId="{2F89346E-BFE3-4030-97F0-A04297D1F36E}" type="pres">
      <dgm:prSet presAssocID="{18FC2506-CE83-442E-B445-EB842210EA34}" presName="sibTrans" presStyleCnt="0"/>
      <dgm:spPr/>
    </dgm:pt>
    <dgm:pt modelId="{E67FF5E5-B92D-4FF3-8152-098AFCA805BC}" type="pres">
      <dgm:prSet presAssocID="{AA36ADC0-244C-4670-BBF8-078B940E791B}" presName="compNode" presStyleCnt="0"/>
      <dgm:spPr/>
    </dgm:pt>
    <dgm:pt modelId="{D5D447CD-54D9-401C-802F-580C1F76FA28}" type="pres">
      <dgm:prSet presAssocID="{AA36ADC0-244C-4670-BBF8-078B940E791B}" presName="bgRect" presStyleLbl="bgShp" presStyleIdx="5" presStyleCnt="7"/>
      <dgm:spPr/>
    </dgm:pt>
    <dgm:pt modelId="{BAB711A0-9BA8-4812-B4B1-AB0B6CDD09EA}" type="pres">
      <dgm:prSet presAssocID="{AA36ADC0-244C-4670-BBF8-078B940E791B}"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rama"/>
        </a:ext>
      </dgm:extLst>
    </dgm:pt>
    <dgm:pt modelId="{626F6E87-37B4-461E-845F-CBF41CA94D43}" type="pres">
      <dgm:prSet presAssocID="{AA36ADC0-244C-4670-BBF8-078B940E791B}" presName="spaceRect" presStyleCnt="0"/>
      <dgm:spPr/>
    </dgm:pt>
    <dgm:pt modelId="{D2F9A1E2-D4C5-4D49-B514-6B3A9BD48FE5}" type="pres">
      <dgm:prSet presAssocID="{AA36ADC0-244C-4670-BBF8-078B940E791B}" presName="parTx" presStyleLbl="revTx" presStyleIdx="5" presStyleCnt="7">
        <dgm:presLayoutVars>
          <dgm:chMax val="0"/>
          <dgm:chPref val="0"/>
        </dgm:presLayoutVars>
      </dgm:prSet>
      <dgm:spPr/>
    </dgm:pt>
    <dgm:pt modelId="{2E8ABFEC-17EE-4286-822A-910A4FD764FE}" type="pres">
      <dgm:prSet presAssocID="{7E66179B-2828-46ED-8875-B39CFBCCD693}" presName="sibTrans" presStyleCnt="0"/>
      <dgm:spPr/>
    </dgm:pt>
    <dgm:pt modelId="{7BA40CA5-730F-4EAB-B322-6CF6FFE1EB2A}" type="pres">
      <dgm:prSet presAssocID="{A289C64E-78CE-4078-AF02-6B2D04B49BE1}" presName="compNode" presStyleCnt="0"/>
      <dgm:spPr/>
    </dgm:pt>
    <dgm:pt modelId="{7AE4AB9C-8ED9-4F5C-9925-F96B0ACF5DFA}" type="pres">
      <dgm:prSet presAssocID="{A289C64E-78CE-4078-AF02-6B2D04B49BE1}" presName="bgRect" presStyleLbl="bgShp" presStyleIdx="6" presStyleCnt="7"/>
      <dgm:spPr/>
    </dgm:pt>
    <dgm:pt modelId="{7BCA85BA-12B3-4020-B061-DEE58B41AA46}" type="pres">
      <dgm:prSet presAssocID="{A289C64E-78CE-4078-AF02-6B2D04B49BE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pen Folder"/>
        </a:ext>
      </dgm:extLst>
    </dgm:pt>
    <dgm:pt modelId="{8A4F918A-B719-4B06-84D8-841EADB78482}" type="pres">
      <dgm:prSet presAssocID="{A289C64E-78CE-4078-AF02-6B2D04B49BE1}" presName="spaceRect" presStyleCnt="0"/>
      <dgm:spPr/>
    </dgm:pt>
    <dgm:pt modelId="{EE0FF391-4D43-4D54-84D0-D7E2D96407B2}" type="pres">
      <dgm:prSet presAssocID="{A289C64E-78CE-4078-AF02-6B2D04B49BE1}" presName="parTx" presStyleLbl="revTx" presStyleIdx="6" presStyleCnt="7">
        <dgm:presLayoutVars>
          <dgm:chMax val="0"/>
          <dgm:chPref val="0"/>
        </dgm:presLayoutVars>
      </dgm:prSet>
      <dgm:spPr/>
    </dgm:pt>
  </dgm:ptLst>
  <dgm:cxnLst>
    <dgm:cxn modelId="{96A0630F-BC11-4371-8B91-F210EE9FC60C}" srcId="{90D048A4-5348-4482-B50F-E68D6579D365}" destId="{772B1B75-5374-4B0A-8742-4AC4AE9AE278}" srcOrd="0" destOrd="0" parTransId="{30ABCF38-6928-4034-A5EE-50CDA1BF41D7}" sibTransId="{F88894DA-E9D6-478F-9BC2-CE22FB505768}"/>
    <dgm:cxn modelId="{D93B0028-DDAB-4685-B1F4-3D68D53065E2}" type="presOf" srcId="{AA36ADC0-244C-4670-BBF8-078B940E791B}" destId="{D2F9A1E2-D4C5-4D49-B514-6B3A9BD48FE5}" srcOrd="0" destOrd="0" presId="urn:microsoft.com/office/officeart/2018/2/layout/IconVerticalSolidList"/>
    <dgm:cxn modelId="{A8886637-40F4-45B8-8E62-301325CE85CB}" type="presOf" srcId="{90D048A4-5348-4482-B50F-E68D6579D365}" destId="{1DA0226E-8B9E-473C-8697-0B54211BFB81}" srcOrd="0" destOrd="0" presId="urn:microsoft.com/office/officeart/2018/2/layout/IconVerticalSolidList"/>
    <dgm:cxn modelId="{A752CE37-D622-4C51-9ABD-806BCC48B263}" type="presOf" srcId="{8AE3A1AE-B856-4194-8991-EF055D8DC761}" destId="{ED9CF959-A5BD-41A0-9273-5828F8E5A8AD}" srcOrd="0" destOrd="0" presId="urn:microsoft.com/office/officeart/2018/2/layout/IconVerticalSolidList"/>
    <dgm:cxn modelId="{EFB91562-1846-464E-B4C0-AD0A50CEAC40}" type="presOf" srcId="{6A254AE2-0C6A-4FF6-BDEC-060709BA0AF1}" destId="{6CE09239-0E83-452E-9170-DEF5DEFB1CA9}" srcOrd="0" destOrd="0" presId="urn:microsoft.com/office/officeart/2018/2/layout/IconVerticalSolidList"/>
    <dgm:cxn modelId="{2F264562-4B55-40D9-B716-4CB3511E5134}" srcId="{90D048A4-5348-4482-B50F-E68D6579D365}" destId="{6A254AE2-0C6A-4FF6-BDEC-060709BA0AF1}" srcOrd="4" destOrd="0" parTransId="{235DB60C-D19B-4F07-B6E8-B78D10AEC4F2}" sibTransId="{18FC2506-CE83-442E-B445-EB842210EA34}"/>
    <dgm:cxn modelId="{9103DA6F-60C0-4852-8B0F-DE9BF0B0FF06}" srcId="{90D048A4-5348-4482-B50F-E68D6579D365}" destId="{5F7E34CE-4A91-4063-A1F3-42201698A1C3}" srcOrd="2" destOrd="0" parTransId="{52C2563D-DEDB-4A53-A454-6CC74169D094}" sibTransId="{A45A54F5-EE27-43AD-B2E7-D417F0FE3671}"/>
    <dgm:cxn modelId="{57FD939D-28D4-4FAD-953D-EF2CA0F956A3}" srcId="{90D048A4-5348-4482-B50F-E68D6579D365}" destId="{47001897-1655-4594-B126-F343CCDCADAE}" srcOrd="1" destOrd="0" parTransId="{6938DAA0-828D-4EF8-99C2-87845E37CAB5}" sibTransId="{131C6E11-E5D8-434C-8B50-9E71DE0C494D}"/>
    <dgm:cxn modelId="{84CF3FAA-65C2-4EA2-B9B2-C5AFE3077CE3}" srcId="{90D048A4-5348-4482-B50F-E68D6579D365}" destId="{A289C64E-78CE-4078-AF02-6B2D04B49BE1}" srcOrd="6" destOrd="0" parTransId="{746551DB-6CD2-4AD2-9729-8152D9AD41C9}" sibTransId="{262DFA07-4594-455F-80C8-0AEF2AA1BF0B}"/>
    <dgm:cxn modelId="{98AC66B4-A2EA-4F61-94A1-F915B177EB40}" type="presOf" srcId="{772B1B75-5374-4B0A-8742-4AC4AE9AE278}" destId="{EF216F01-AB9F-4DC7-8DC5-BA18FC205D2E}" srcOrd="0" destOrd="0" presId="urn:microsoft.com/office/officeart/2018/2/layout/IconVerticalSolidList"/>
    <dgm:cxn modelId="{8F1958C6-EEF7-4FE0-83AD-E2CC87F90563}" type="presOf" srcId="{5F7E34CE-4A91-4063-A1F3-42201698A1C3}" destId="{29DD66E7-7C4C-4D2B-8540-EDF06B341FB3}" srcOrd="0" destOrd="0" presId="urn:microsoft.com/office/officeart/2018/2/layout/IconVerticalSolidList"/>
    <dgm:cxn modelId="{26F8ACCE-BA6D-41C7-8910-D3F529653463}" type="presOf" srcId="{A289C64E-78CE-4078-AF02-6B2D04B49BE1}" destId="{EE0FF391-4D43-4D54-84D0-D7E2D96407B2}" srcOrd="0" destOrd="0" presId="urn:microsoft.com/office/officeart/2018/2/layout/IconVerticalSolidList"/>
    <dgm:cxn modelId="{65D2BCDB-F952-4F3C-AA65-64C67AD74AE3}" type="presOf" srcId="{47001897-1655-4594-B126-F343CCDCADAE}" destId="{0C67DE03-0618-474B-821F-4227500CE643}" srcOrd="0" destOrd="0" presId="urn:microsoft.com/office/officeart/2018/2/layout/IconVerticalSolidList"/>
    <dgm:cxn modelId="{637DB7E3-BE28-4C9B-A3D6-AC20B39B1EAC}" srcId="{90D048A4-5348-4482-B50F-E68D6579D365}" destId="{8AE3A1AE-B856-4194-8991-EF055D8DC761}" srcOrd="3" destOrd="0" parTransId="{84E98CA6-AFDB-41CA-BB46-352E020249BF}" sibTransId="{3F877FA6-B4EB-4A82-8E7B-A3B31FDA9586}"/>
    <dgm:cxn modelId="{2447E6F6-F824-45AA-BC98-EE583469EEEA}" srcId="{90D048A4-5348-4482-B50F-E68D6579D365}" destId="{AA36ADC0-244C-4670-BBF8-078B940E791B}" srcOrd="5" destOrd="0" parTransId="{33893AE9-9EEB-4D5B-9727-3FC7E180B880}" sibTransId="{7E66179B-2828-46ED-8875-B39CFBCCD693}"/>
    <dgm:cxn modelId="{B06F3782-3834-4E36-B183-273FE5B701C1}" type="presParOf" srcId="{1DA0226E-8B9E-473C-8697-0B54211BFB81}" destId="{27536451-DDD0-4397-A227-ACB943811AD9}" srcOrd="0" destOrd="0" presId="urn:microsoft.com/office/officeart/2018/2/layout/IconVerticalSolidList"/>
    <dgm:cxn modelId="{E456CF19-8703-4486-B249-87BA82539481}" type="presParOf" srcId="{27536451-DDD0-4397-A227-ACB943811AD9}" destId="{B13BE6C8-5A26-4FFB-9738-B5ECBDCBB418}" srcOrd="0" destOrd="0" presId="urn:microsoft.com/office/officeart/2018/2/layout/IconVerticalSolidList"/>
    <dgm:cxn modelId="{91B81112-FD14-4234-9ACD-99E936554715}" type="presParOf" srcId="{27536451-DDD0-4397-A227-ACB943811AD9}" destId="{F40C4794-0DCC-4BE2-AF8F-BB2001ECDAE4}" srcOrd="1" destOrd="0" presId="urn:microsoft.com/office/officeart/2018/2/layout/IconVerticalSolidList"/>
    <dgm:cxn modelId="{17DDFC0F-8D4F-47F8-AF43-6BC9E63573D6}" type="presParOf" srcId="{27536451-DDD0-4397-A227-ACB943811AD9}" destId="{686E5915-1B98-42C8-B0D7-1EC1D8609D82}" srcOrd="2" destOrd="0" presId="urn:microsoft.com/office/officeart/2018/2/layout/IconVerticalSolidList"/>
    <dgm:cxn modelId="{ACC64C62-2566-4A3D-A3F8-A6543909FC86}" type="presParOf" srcId="{27536451-DDD0-4397-A227-ACB943811AD9}" destId="{EF216F01-AB9F-4DC7-8DC5-BA18FC205D2E}" srcOrd="3" destOrd="0" presId="urn:microsoft.com/office/officeart/2018/2/layout/IconVerticalSolidList"/>
    <dgm:cxn modelId="{0BB6AFD7-B3A8-429F-845D-4B60D130DBB6}" type="presParOf" srcId="{1DA0226E-8B9E-473C-8697-0B54211BFB81}" destId="{7786D292-9127-4E04-8F4D-B9658BCF9344}" srcOrd="1" destOrd="0" presId="urn:microsoft.com/office/officeart/2018/2/layout/IconVerticalSolidList"/>
    <dgm:cxn modelId="{F0BC58C2-E54B-498D-851C-0E374379F058}" type="presParOf" srcId="{1DA0226E-8B9E-473C-8697-0B54211BFB81}" destId="{9D04A809-1C67-474E-B4E9-E39527708B5E}" srcOrd="2" destOrd="0" presId="urn:microsoft.com/office/officeart/2018/2/layout/IconVerticalSolidList"/>
    <dgm:cxn modelId="{BF8B9D7C-C884-4D7B-B7C4-0465401160C8}" type="presParOf" srcId="{9D04A809-1C67-474E-B4E9-E39527708B5E}" destId="{A3485574-4773-46AF-A99C-A17B98FA53C4}" srcOrd="0" destOrd="0" presId="urn:microsoft.com/office/officeart/2018/2/layout/IconVerticalSolidList"/>
    <dgm:cxn modelId="{5C51DEF6-2FD8-4F63-8B6E-850C17343DA0}" type="presParOf" srcId="{9D04A809-1C67-474E-B4E9-E39527708B5E}" destId="{3DC6BA87-65E2-4633-9D84-905E6A152CDA}" srcOrd="1" destOrd="0" presId="urn:microsoft.com/office/officeart/2018/2/layout/IconVerticalSolidList"/>
    <dgm:cxn modelId="{EF34362F-2884-4C74-B3D9-2B5AE5D6E0CC}" type="presParOf" srcId="{9D04A809-1C67-474E-B4E9-E39527708B5E}" destId="{F1F03BF2-1BDF-4F81-9AAA-5F5FC5539174}" srcOrd="2" destOrd="0" presId="urn:microsoft.com/office/officeart/2018/2/layout/IconVerticalSolidList"/>
    <dgm:cxn modelId="{F67BF9CA-93A4-42C7-AB97-C951E93DD54E}" type="presParOf" srcId="{9D04A809-1C67-474E-B4E9-E39527708B5E}" destId="{0C67DE03-0618-474B-821F-4227500CE643}" srcOrd="3" destOrd="0" presId="urn:microsoft.com/office/officeart/2018/2/layout/IconVerticalSolidList"/>
    <dgm:cxn modelId="{A2D9D4D0-3BA4-4DBB-8E50-1A21AB68FC71}" type="presParOf" srcId="{1DA0226E-8B9E-473C-8697-0B54211BFB81}" destId="{82DAB2DD-D22C-4767-B2A5-5C0B0592055F}" srcOrd="3" destOrd="0" presId="urn:microsoft.com/office/officeart/2018/2/layout/IconVerticalSolidList"/>
    <dgm:cxn modelId="{EA3D08C0-FA0F-438D-8518-2BDF498019C0}" type="presParOf" srcId="{1DA0226E-8B9E-473C-8697-0B54211BFB81}" destId="{562DA80C-DF6F-49F1-BDD1-951A1B878A46}" srcOrd="4" destOrd="0" presId="urn:microsoft.com/office/officeart/2018/2/layout/IconVerticalSolidList"/>
    <dgm:cxn modelId="{8E32131E-C2C6-41BE-97BD-402CAB183627}" type="presParOf" srcId="{562DA80C-DF6F-49F1-BDD1-951A1B878A46}" destId="{3CF8D722-5988-44BD-96E9-15229EBFC9B1}" srcOrd="0" destOrd="0" presId="urn:microsoft.com/office/officeart/2018/2/layout/IconVerticalSolidList"/>
    <dgm:cxn modelId="{31C5A23A-739A-4560-A255-C6CEC868B12C}" type="presParOf" srcId="{562DA80C-DF6F-49F1-BDD1-951A1B878A46}" destId="{B3418A26-EAC4-4643-A583-BF8DE448485B}" srcOrd="1" destOrd="0" presId="urn:microsoft.com/office/officeart/2018/2/layout/IconVerticalSolidList"/>
    <dgm:cxn modelId="{56AF7B33-63A2-43F8-A67D-1BCA3EEE4869}" type="presParOf" srcId="{562DA80C-DF6F-49F1-BDD1-951A1B878A46}" destId="{0E1E8D96-29C8-4D38-80F1-25617507AA7A}" srcOrd="2" destOrd="0" presId="urn:microsoft.com/office/officeart/2018/2/layout/IconVerticalSolidList"/>
    <dgm:cxn modelId="{DED1E813-B20E-4690-97F8-92DCF83D9F1D}" type="presParOf" srcId="{562DA80C-DF6F-49F1-BDD1-951A1B878A46}" destId="{29DD66E7-7C4C-4D2B-8540-EDF06B341FB3}" srcOrd="3" destOrd="0" presId="urn:microsoft.com/office/officeart/2018/2/layout/IconVerticalSolidList"/>
    <dgm:cxn modelId="{DDD3B3B2-76E3-4662-8E52-D3E2C11FA025}" type="presParOf" srcId="{1DA0226E-8B9E-473C-8697-0B54211BFB81}" destId="{517757C8-A9A7-49EF-AC1B-B9B5AEEA0020}" srcOrd="5" destOrd="0" presId="urn:microsoft.com/office/officeart/2018/2/layout/IconVerticalSolidList"/>
    <dgm:cxn modelId="{1D87F25E-2E7F-428A-BBAB-504156A37245}" type="presParOf" srcId="{1DA0226E-8B9E-473C-8697-0B54211BFB81}" destId="{49206A92-30FA-4546-A02E-01CD1A53F267}" srcOrd="6" destOrd="0" presId="urn:microsoft.com/office/officeart/2018/2/layout/IconVerticalSolidList"/>
    <dgm:cxn modelId="{FFC051A2-DE3F-4A8A-A06E-F1D24323E129}" type="presParOf" srcId="{49206A92-30FA-4546-A02E-01CD1A53F267}" destId="{F072EFC6-F67C-42E6-B6A4-EF74B26DA966}" srcOrd="0" destOrd="0" presId="urn:microsoft.com/office/officeart/2018/2/layout/IconVerticalSolidList"/>
    <dgm:cxn modelId="{9D69BB85-C2EB-40B9-8C75-21F1EF5FA945}" type="presParOf" srcId="{49206A92-30FA-4546-A02E-01CD1A53F267}" destId="{D1B4449A-949F-43B3-82F1-65A7390F83D4}" srcOrd="1" destOrd="0" presId="urn:microsoft.com/office/officeart/2018/2/layout/IconVerticalSolidList"/>
    <dgm:cxn modelId="{B2080003-C70F-4ED9-8A09-106043CAF31F}" type="presParOf" srcId="{49206A92-30FA-4546-A02E-01CD1A53F267}" destId="{BC5693A5-8412-4817-9D43-657B05E88433}" srcOrd="2" destOrd="0" presId="urn:microsoft.com/office/officeart/2018/2/layout/IconVerticalSolidList"/>
    <dgm:cxn modelId="{C387849D-E054-42CF-A95D-FC9736A79942}" type="presParOf" srcId="{49206A92-30FA-4546-A02E-01CD1A53F267}" destId="{ED9CF959-A5BD-41A0-9273-5828F8E5A8AD}" srcOrd="3" destOrd="0" presId="urn:microsoft.com/office/officeart/2018/2/layout/IconVerticalSolidList"/>
    <dgm:cxn modelId="{80445EB6-402F-4DE0-A0D1-906230784F97}" type="presParOf" srcId="{1DA0226E-8B9E-473C-8697-0B54211BFB81}" destId="{D2E29C12-53D2-42EB-81F4-BAD9CE8B7B83}" srcOrd="7" destOrd="0" presId="urn:microsoft.com/office/officeart/2018/2/layout/IconVerticalSolidList"/>
    <dgm:cxn modelId="{B6C304D4-4F3B-4F9E-B082-8152AED7A220}" type="presParOf" srcId="{1DA0226E-8B9E-473C-8697-0B54211BFB81}" destId="{F1818B95-3B74-4CA4-874E-C5DA753163DF}" srcOrd="8" destOrd="0" presId="urn:microsoft.com/office/officeart/2018/2/layout/IconVerticalSolidList"/>
    <dgm:cxn modelId="{EA20C444-1787-4C2C-8FBB-2263C8270B36}" type="presParOf" srcId="{F1818B95-3B74-4CA4-874E-C5DA753163DF}" destId="{93199E00-0DEF-403B-A522-CB04EE9F7FFE}" srcOrd="0" destOrd="0" presId="urn:microsoft.com/office/officeart/2018/2/layout/IconVerticalSolidList"/>
    <dgm:cxn modelId="{26F93181-C8A8-43A7-8C36-68BDD3A77A72}" type="presParOf" srcId="{F1818B95-3B74-4CA4-874E-C5DA753163DF}" destId="{D210691E-4A66-4C12-9651-93B769C5F3B9}" srcOrd="1" destOrd="0" presId="urn:microsoft.com/office/officeart/2018/2/layout/IconVerticalSolidList"/>
    <dgm:cxn modelId="{EF6D9CC8-9415-4910-A141-2F951F4F7A10}" type="presParOf" srcId="{F1818B95-3B74-4CA4-874E-C5DA753163DF}" destId="{6080E7B1-E00D-44EA-98F3-FBAEA5B66333}" srcOrd="2" destOrd="0" presId="urn:microsoft.com/office/officeart/2018/2/layout/IconVerticalSolidList"/>
    <dgm:cxn modelId="{D27E762E-E336-452E-87DE-1AC0BA700C19}" type="presParOf" srcId="{F1818B95-3B74-4CA4-874E-C5DA753163DF}" destId="{6CE09239-0E83-452E-9170-DEF5DEFB1CA9}" srcOrd="3" destOrd="0" presId="urn:microsoft.com/office/officeart/2018/2/layout/IconVerticalSolidList"/>
    <dgm:cxn modelId="{FA4468BA-B574-4550-AB2F-027109C2F345}" type="presParOf" srcId="{1DA0226E-8B9E-473C-8697-0B54211BFB81}" destId="{2F89346E-BFE3-4030-97F0-A04297D1F36E}" srcOrd="9" destOrd="0" presId="urn:microsoft.com/office/officeart/2018/2/layout/IconVerticalSolidList"/>
    <dgm:cxn modelId="{5A9472F1-DC26-4EE3-BF98-174ED2598F4B}" type="presParOf" srcId="{1DA0226E-8B9E-473C-8697-0B54211BFB81}" destId="{E67FF5E5-B92D-4FF3-8152-098AFCA805BC}" srcOrd="10" destOrd="0" presId="urn:microsoft.com/office/officeart/2018/2/layout/IconVerticalSolidList"/>
    <dgm:cxn modelId="{94E8B33D-312E-4AEE-8A74-C710C7E9BA06}" type="presParOf" srcId="{E67FF5E5-B92D-4FF3-8152-098AFCA805BC}" destId="{D5D447CD-54D9-401C-802F-580C1F76FA28}" srcOrd="0" destOrd="0" presId="urn:microsoft.com/office/officeart/2018/2/layout/IconVerticalSolidList"/>
    <dgm:cxn modelId="{5EA99599-F357-4087-A600-67FD7A8DFB32}" type="presParOf" srcId="{E67FF5E5-B92D-4FF3-8152-098AFCA805BC}" destId="{BAB711A0-9BA8-4812-B4B1-AB0B6CDD09EA}" srcOrd="1" destOrd="0" presId="urn:microsoft.com/office/officeart/2018/2/layout/IconVerticalSolidList"/>
    <dgm:cxn modelId="{B1D3EFFF-D551-4F15-BD37-A8EC69CC868D}" type="presParOf" srcId="{E67FF5E5-B92D-4FF3-8152-098AFCA805BC}" destId="{626F6E87-37B4-461E-845F-CBF41CA94D43}" srcOrd="2" destOrd="0" presId="urn:microsoft.com/office/officeart/2018/2/layout/IconVerticalSolidList"/>
    <dgm:cxn modelId="{9394BB85-328F-412E-880D-21C8539A44D7}" type="presParOf" srcId="{E67FF5E5-B92D-4FF3-8152-098AFCA805BC}" destId="{D2F9A1E2-D4C5-4D49-B514-6B3A9BD48FE5}" srcOrd="3" destOrd="0" presId="urn:microsoft.com/office/officeart/2018/2/layout/IconVerticalSolidList"/>
    <dgm:cxn modelId="{FDB3F748-3CC1-444D-8CD4-02F286AA9388}" type="presParOf" srcId="{1DA0226E-8B9E-473C-8697-0B54211BFB81}" destId="{2E8ABFEC-17EE-4286-822A-910A4FD764FE}" srcOrd="11" destOrd="0" presId="urn:microsoft.com/office/officeart/2018/2/layout/IconVerticalSolidList"/>
    <dgm:cxn modelId="{C5094CCC-B63A-43AC-BBE4-108EC7F0FACE}" type="presParOf" srcId="{1DA0226E-8B9E-473C-8697-0B54211BFB81}" destId="{7BA40CA5-730F-4EAB-B322-6CF6FFE1EB2A}" srcOrd="12" destOrd="0" presId="urn:microsoft.com/office/officeart/2018/2/layout/IconVerticalSolidList"/>
    <dgm:cxn modelId="{C998A855-9A66-48AA-B7B1-87DA8B35637A}" type="presParOf" srcId="{7BA40CA5-730F-4EAB-B322-6CF6FFE1EB2A}" destId="{7AE4AB9C-8ED9-4F5C-9925-F96B0ACF5DFA}" srcOrd="0" destOrd="0" presId="urn:microsoft.com/office/officeart/2018/2/layout/IconVerticalSolidList"/>
    <dgm:cxn modelId="{21E1D426-9417-4B38-84AF-275D7D378407}" type="presParOf" srcId="{7BA40CA5-730F-4EAB-B322-6CF6FFE1EB2A}" destId="{7BCA85BA-12B3-4020-B061-DEE58B41AA46}" srcOrd="1" destOrd="0" presId="urn:microsoft.com/office/officeart/2018/2/layout/IconVerticalSolidList"/>
    <dgm:cxn modelId="{20BB8182-289A-4895-97FB-FB78E5920E52}" type="presParOf" srcId="{7BA40CA5-730F-4EAB-B322-6CF6FFE1EB2A}" destId="{8A4F918A-B719-4B06-84D8-841EADB78482}" srcOrd="2" destOrd="0" presId="urn:microsoft.com/office/officeart/2018/2/layout/IconVerticalSolidList"/>
    <dgm:cxn modelId="{5A1AEBC4-9450-4F12-8045-26F9DD50906C}" type="presParOf" srcId="{7BA40CA5-730F-4EAB-B322-6CF6FFE1EB2A}" destId="{EE0FF391-4D43-4D54-84D0-D7E2D96407B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34386-FF45-48F7-BEFA-F4C9F71A3CD4}">
      <dsp:nvSpPr>
        <dsp:cNvPr id="0" name=""/>
        <dsp:cNvSpPr/>
      </dsp:nvSpPr>
      <dsp:spPr>
        <a:xfrm>
          <a:off x="702434" y="59638"/>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75DFD9-7ED2-4047-8242-031B7C8CA894}">
      <dsp:nvSpPr>
        <dsp:cNvPr id="0" name=""/>
        <dsp:cNvSpPr/>
      </dsp:nvSpPr>
      <dsp:spPr>
        <a:xfrm>
          <a:off x="1119247" y="476450"/>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B3BE3-9266-412C-9DF6-B47398C12883}">
      <dsp:nvSpPr>
        <dsp:cNvPr id="0" name=""/>
        <dsp:cNvSpPr/>
      </dsp:nvSpPr>
      <dsp:spPr>
        <a:xfrm>
          <a:off x="77216"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0" i="0" kern="1200"/>
            <a:t>Continuity of operations</a:t>
          </a:r>
          <a:endParaRPr lang="en-US" sz="2300" kern="1200"/>
        </a:p>
      </dsp:txBody>
      <dsp:txXfrm>
        <a:off x="77216" y="2624638"/>
        <a:ext cx="3206250" cy="720000"/>
      </dsp:txXfrm>
    </dsp:sp>
    <dsp:sp modelId="{A4F8818B-8917-445B-9808-DF90B10DD310}">
      <dsp:nvSpPr>
        <dsp:cNvPr id="0" name=""/>
        <dsp:cNvSpPr/>
      </dsp:nvSpPr>
      <dsp:spPr>
        <a:xfrm>
          <a:off x="4469778" y="59638"/>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D88045-4478-4F1E-950B-DEA40122BB8F}">
      <dsp:nvSpPr>
        <dsp:cNvPr id="0" name=""/>
        <dsp:cNvSpPr/>
      </dsp:nvSpPr>
      <dsp:spPr>
        <a:xfrm>
          <a:off x="4886591" y="476450"/>
          <a:ext cx="1122187" cy="112218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9B49F87-26CF-49CF-9649-D9CB2719E422}">
      <dsp:nvSpPr>
        <dsp:cNvPr id="0" name=""/>
        <dsp:cNvSpPr/>
      </dsp:nvSpPr>
      <dsp:spPr>
        <a:xfrm>
          <a:off x="3844559"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0" i="0" kern="1200" dirty="0"/>
            <a:t>Ongoing</a:t>
          </a:r>
          <a:endParaRPr lang="en-US" sz="2300" kern="1200" dirty="0"/>
        </a:p>
      </dsp:txBody>
      <dsp:txXfrm>
        <a:off x="3844559" y="2624638"/>
        <a:ext cx="3206250" cy="720000"/>
      </dsp:txXfrm>
    </dsp:sp>
    <dsp:sp modelId="{4E33F5BD-8EF9-46AF-98BB-3A3D4ADC9A12}">
      <dsp:nvSpPr>
        <dsp:cNvPr id="0" name=""/>
        <dsp:cNvSpPr/>
      </dsp:nvSpPr>
      <dsp:spPr>
        <a:xfrm>
          <a:off x="8237122" y="59638"/>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C6242-CADD-493A-86D5-F42F24EE2B83}">
      <dsp:nvSpPr>
        <dsp:cNvPr id="0" name=""/>
        <dsp:cNvSpPr/>
      </dsp:nvSpPr>
      <dsp:spPr>
        <a:xfrm>
          <a:off x="8653935" y="476450"/>
          <a:ext cx="1122187" cy="112218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FD7640-026F-4C4C-8E45-FFB305B0D16D}">
      <dsp:nvSpPr>
        <dsp:cNvPr id="0" name=""/>
        <dsp:cNvSpPr/>
      </dsp:nvSpPr>
      <dsp:spPr>
        <a:xfrm>
          <a:off x="7611903" y="2624638"/>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b="0" i="0" kern="1200" dirty="0"/>
            <a:t>Important for every level</a:t>
          </a:r>
          <a:endParaRPr lang="en-US" sz="2300" kern="1200" dirty="0"/>
        </a:p>
      </dsp:txBody>
      <dsp:txXfrm>
        <a:off x="7611903" y="2624638"/>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CF66F-F395-4249-BBBD-000D8EFC951A}">
      <dsp:nvSpPr>
        <dsp:cNvPr id="0" name=""/>
        <dsp:cNvSpPr/>
      </dsp:nvSpPr>
      <dsp:spPr>
        <a:xfrm>
          <a:off x="3724" y="290741"/>
          <a:ext cx="2016281" cy="2822794"/>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197" tIns="330200" rIns="157197" bIns="330200" numCol="1" spcCol="1270" anchor="t" anchorCtr="0">
          <a:noAutofit/>
        </a:bodyPr>
        <a:lstStyle/>
        <a:p>
          <a:pPr marL="0" lvl="0" indent="0" algn="l" defTabSz="711200">
            <a:lnSpc>
              <a:spcPct val="90000"/>
            </a:lnSpc>
            <a:spcBef>
              <a:spcPct val="0"/>
            </a:spcBef>
            <a:spcAft>
              <a:spcPct val="35000"/>
            </a:spcAft>
            <a:buNone/>
          </a:pPr>
          <a:r>
            <a:rPr lang="en-US" sz="1600" b="0" i="0" kern="1200"/>
            <a:t>Identify key tasks and knowledge</a:t>
          </a:r>
          <a:endParaRPr lang="en-US" sz="1600" kern="1200"/>
        </a:p>
      </dsp:txBody>
      <dsp:txXfrm>
        <a:off x="3724" y="1363403"/>
        <a:ext cx="2016281" cy="1693676"/>
      </dsp:txXfrm>
    </dsp:sp>
    <dsp:sp modelId="{0185B50A-7154-4C47-8E6E-1F83D3ABE25E}">
      <dsp:nvSpPr>
        <dsp:cNvPr id="0" name=""/>
        <dsp:cNvSpPr/>
      </dsp:nvSpPr>
      <dsp:spPr>
        <a:xfrm>
          <a:off x="588445" y="573020"/>
          <a:ext cx="846838" cy="846838"/>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23" tIns="12700" rIns="66023" bIns="12700" numCol="1" spcCol="1270" anchor="ctr" anchorCtr="0">
          <a:noAutofit/>
        </a:bodyPr>
        <a:lstStyle/>
        <a:p>
          <a:pPr marL="0" lvl="0" indent="0" algn="ctr" defTabSz="1866900">
            <a:lnSpc>
              <a:spcPct val="90000"/>
            </a:lnSpc>
            <a:spcBef>
              <a:spcPct val="0"/>
            </a:spcBef>
            <a:spcAft>
              <a:spcPct val="35000"/>
            </a:spcAft>
            <a:buNone/>
          </a:pPr>
          <a:r>
            <a:rPr lang="en-US" sz="4200" kern="1200"/>
            <a:t>1</a:t>
          </a:r>
        </a:p>
      </dsp:txBody>
      <dsp:txXfrm>
        <a:off x="712462" y="697037"/>
        <a:ext cx="598804" cy="598804"/>
      </dsp:txXfrm>
    </dsp:sp>
    <dsp:sp modelId="{AEF6B1DA-2CD0-42B3-97B5-081E06ACF84B}">
      <dsp:nvSpPr>
        <dsp:cNvPr id="0" name=""/>
        <dsp:cNvSpPr/>
      </dsp:nvSpPr>
      <dsp:spPr>
        <a:xfrm>
          <a:off x="3724" y="3113463"/>
          <a:ext cx="2016281" cy="72"/>
        </a:xfrm>
        <a:prstGeom prst="rect">
          <a:avLst/>
        </a:prstGeom>
        <a:solidFill>
          <a:schemeClr val="accent2">
            <a:hueOff val="150535"/>
            <a:satOff val="-737"/>
            <a:lumOff val="414"/>
            <a:alphaOff val="0"/>
          </a:schemeClr>
        </a:solidFill>
        <a:ln w="19050" cap="rnd" cmpd="sng" algn="ctr">
          <a:solidFill>
            <a:schemeClr val="accent2">
              <a:hueOff val="150535"/>
              <a:satOff val="-737"/>
              <a:lumOff val="4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B5F0E0-DA44-4519-B186-F222847CE146}">
      <dsp:nvSpPr>
        <dsp:cNvPr id="0" name=""/>
        <dsp:cNvSpPr/>
      </dsp:nvSpPr>
      <dsp:spPr>
        <a:xfrm>
          <a:off x="2221634" y="290741"/>
          <a:ext cx="2016281" cy="2822794"/>
        </a:xfrm>
        <a:prstGeom prst="rect">
          <a:avLst/>
        </a:prstGeom>
        <a:solidFill>
          <a:schemeClr val="accent2">
            <a:tint val="40000"/>
            <a:alpha val="90000"/>
            <a:hueOff val="407442"/>
            <a:satOff val="-1178"/>
            <a:lumOff val="-25"/>
            <a:alphaOff val="0"/>
          </a:schemeClr>
        </a:solidFill>
        <a:ln w="19050" cap="rnd" cmpd="sng" algn="ctr">
          <a:solidFill>
            <a:schemeClr val="accent2">
              <a:tint val="40000"/>
              <a:alpha val="90000"/>
              <a:hueOff val="407442"/>
              <a:satOff val="-1178"/>
              <a:lumOff val="-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197" tIns="330200" rIns="157197" bIns="330200" numCol="1" spcCol="1270" anchor="t" anchorCtr="0">
          <a:noAutofit/>
        </a:bodyPr>
        <a:lstStyle/>
        <a:p>
          <a:pPr marL="0" lvl="0" indent="0" algn="l" defTabSz="711200">
            <a:lnSpc>
              <a:spcPct val="90000"/>
            </a:lnSpc>
            <a:spcBef>
              <a:spcPct val="0"/>
            </a:spcBef>
            <a:spcAft>
              <a:spcPct val="35000"/>
            </a:spcAft>
            <a:buNone/>
          </a:pPr>
          <a:r>
            <a:rPr lang="en-US" sz="1600" b="0" i="0" kern="1200" dirty="0"/>
            <a:t>Select a method for transferring knowledge for each</a:t>
          </a:r>
          <a:endParaRPr lang="en-US" sz="1600" kern="1200" dirty="0"/>
        </a:p>
      </dsp:txBody>
      <dsp:txXfrm>
        <a:off x="2221634" y="1363403"/>
        <a:ext cx="2016281" cy="1693676"/>
      </dsp:txXfrm>
    </dsp:sp>
    <dsp:sp modelId="{46984F0E-BBEF-4D25-BB57-8A10129BE652}">
      <dsp:nvSpPr>
        <dsp:cNvPr id="0" name=""/>
        <dsp:cNvSpPr/>
      </dsp:nvSpPr>
      <dsp:spPr>
        <a:xfrm>
          <a:off x="2806355" y="573020"/>
          <a:ext cx="846838" cy="846838"/>
        </a:xfrm>
        <a:prstGeom prst="ellipse">
          <a:avLst/>
        </a:prstGeom>
        <a:solidFill>
          <a:schemeClr val="accent2">
            <a:hueOff val="301070"/>
            <a:satOff val="-1474"/>
            <a:lumOff val="828"/>
            <a:alphaOff val="0"/>
          </a:schemeClr>
        </a:solidFill>
        <a:ln w="19050" cap="rnd" cmpd="sng" algn="ctr">
          <a:solidFill>
            <a:schemeClr val="accent2">
              <a:hueOff val="301070"/>
              <a:satOff val="-1474"/>
              <a:lumOff val="8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23" tIns="12700" rIns="66023" bIns="12700" numCol="1" spcCol="1270" anchor="ctr" anchorCtr="0">
          <a:noAutofit/>
        </a:bodyPr>
        <a:lstStyle/>
        <a:p>
          <a:pPr marL="0" lvl="0" indent="0" algn="ctr" defTabSz="1866900">
            <a:lnSpc>
              <a:spcPct val="90000"/>
            </a:lnSpc>
            <a:spcBef>
              <a:spcPct val="0"/>
            </a:spcBef>
            <a:spcAft>
              <a:spcPct val="35000"/>
            </a:spcAft>
            <a:buNone/>
          </a:pPr>
          <a:r>
            <a:rPr lang="en-US" sz="4200" kern="1200"/>
            <a:t>2</a:t>
          </a:r>
        </a:p>
      </dsp:txBody>
      <dsp:txXfrm>
        <a:off x="2930372" y="697037"/>
        <a:ext cx="598804" cy="598804"/>
      </dsp:txXfrm>
    </dsp:sp>
    <dsp:sp modelId="{8B51003F-DF98-4437-B3BD-AC738882BADB}">
      <dsp:nvSpPr>
        <dsp:cNvPr id="0" name=""/>
        <dsp:cNvSpPr/>
      </dsp:nvSpPr>
      <dsp:spPr>
        <a:xfrm>
          <a:off x="2221634" y="3113463"/>
          <a:ext cx="2016281" cy="72"/>
        </a:xfrm>
        <a:prstGeom prst="rect">
          <a:avLst/>
        </a:prstGeom>
        <a:solidFill>
          <a:schemeClr val="accent2">
            <a:hueOff val="451605"/>
            <a:satOff val="-2211"/>
            <a:lumOff val="1242"/>
            <a:alphaOff val="0"/>
          </a:schemeClr>
        </a:solidFill>
        <a:ln w="19050" cap="rnd" cmpd="sng" algn="ctr">
          <a:solidFill>
            <a:schemeClr val="accent2">
              <a:hueOff val="451605"/>
              <a:satOff val="-2211"/>
              <a:lumOff val="12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398BE0-1058-4313-A721-A5071402BD34}">
      <dsp:nvSpPr>
        <dsp:cNvPr id="0" name=""/>
        <dsp:cNvSpPr/>
      </dsp:nvSpPr>
      <dsp:spPr>
        <a:xfrm>
          <a:off x="4439544" y="290741"/>
          <a:ext cx="2016281" cy="2822794"/>
        </a:xfrm>
        <a:prstGeom prst="rect">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197" tIns="330200" rIns="157197" bIns="330200" numCol="1" spcCol="1270" anchor="t" anchorCtr="0">
          <a:noAutofit/>
        </a:bodyPr>
        <a:lstStyle/>
        <a:p>
          <a:pPr marL="0" lvl="0" indent="0" algn="l" defTabSz="711200">
            <a:lnSpc>
              <a:spcPct val="90000"/>
            </a:lnSpc>
            <a:spcBef>
              <a:spcPct val="0"/>
            </a:spcBef>
            <a:spcAft>
              <a:spcPct val="35000"/>
            </a:spcAft>
            <a:buNone/>
          </a:pPr>
          <a:r>
            <a:rPr lang="en-US" sz="1600" b="0" i="0" kern="1200"/>
            <a:t>Identify a timeline for knowledge transfer</a:t>
          </a:r>
          <a:endParaRPr lang="en-US" sz="1600" kern="1200"/>
        </a:p>
      </dsp:txBody>
      <dsp:txXfrm>
        <a:off x="4439544" y="1363403"/>
        <a:ext cx="2016281" cy="1693676"/>
      </dsp:txXfrm>
    </dsp:sp>
    <dsp:sp modelId="{17B7497F-71D2-43CB-8FED-A2584E40A8BC}">
      <dsp:nvSpPr>
        <dsp:cNvPr id="0" name=""/>
        <dsp:cNvSpPr/>
      </dsp:nvSpPr>
      <dsp:spPr>
        <a:xfrm>
          <a:off x="5024265" y="573020"/>
          <a:ext cx="846838" cy="846838"/>
        </a:xfrm>
        <a:prstGeom prst="ellipse">
          <a:avLst/>
        </a:prstGeom>
        <a:solidFill>
          <a:schemeClr val="accent2">
            <a:hueOff val="602140"/>
            <a:satOff val="-2948"/>
            <a:lumOff val="1656"/>
            <a:alphaOff val="0"/>
          </a:schemeClr>
        </a:solidFill>
        <a:ln w="19050" cap="rnd" cmpd="sng" algn="ctr">
          <a:solidFill>
            <a:schemeClr val="accent2">
              <a:hueOff val="602140"/>
              <a:satOff val="-2948"/>
              <a:lumOff val="16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23" tIns="12700" rIns="66023" bIns="12700" numCol="1" spcCol="1270" anchor="ctr" anchorCtr="0">
          <a:noAutofit/>
        </a:bodyPr>
        <a:lstStyle/>
        <a:p>
          <a:pPr marL="0" lvl="0" indent="0" algn="ctr" defTabSz="1866900">
            <a:lnSpc>
              <a:spcPct val="90000"/>
            </a:lnSpc>
            <a:spcBef>
              <a:spcPct val="0"/>
            </a:spcBef>
            <a:spcAft>
              <a:spcPct val="35000"/>
            </a:spcAft>
            <a:buNone/>
          </a:pPr>
          <a:r>
            <a:rPr lang="en-US" sz="4200" kern="1200"/>
            <a:t>3</a:t>
          </a:r>
        </a:p>
      </dsp:txBody>
      <dsp:txXfrm>
        <a:off x="5148282" y="697037"/>
        <a:ext cx="598804" cy="598804"/>
      </dsp:txXfrm>
    </dsp:sp>
    <dsp:sp modelId="{B5F5E8FB-E51C-4BE8-BBC3-83845F9379BE}">
      <dsp:nvSpPr>
        <dsp:cNvPr id="0" name=""/>
        <dsp:cNvSpPr/>
      </dsp:nvSpPr>
      <dsp:spPr>
        <a:xfrm>
          <a:off x="4439544" y="3113463"/>
          <a:ext cx="2016281" cy="72"/>
        </a:xfrm>
        <a:prstGeom prst="rect">
          <a:avLst/>
        </a:prstGeom>
        <a:solidFill>
          <a:schemeClr val="accent2">
            <a:hueOff val="752674"/>
            <a:satOff val="-3684"/>
            <a:lumOff val="2069"/>
            <a:alphaOff val="0"/>
          </a:schemeClr>
        </a:solidFill>
        <a:ln w="19050" cap="rnd" cmpd="sng" algn="ctr">
          <a:solidFill>
            <a:schemeClr val="accent2">
              <a:hueOff val="752674"/>
              <a:satOff val="-3684"/>
              <a:lumOff val="20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F1153-CBEA-44BE-A7EF-1CC6C1F25D2B}">
      <dsp:nvSpPr>
        <dsp:cNvPr id="0" name=""/>
        <dsp:cNvSpPr/>
      </dsp:nvSpPr>
      <dsp:spPr>
        <a:xfrm>
          <a:off x="6657454" y="290741"/>
          <a:ext cx="2016281" cy="2822794"/>
        </a:xfrm>
        <a:prstGeom prst="rect">
          <a:avLst/>
        </a:prstGeom>
        <a:solidFill>
          <a:schemeClr val="accent2">
            <a:tint val="40000"/>
            <a:alpha val="90000"/>
            <a:hueOff val="1222327"/>
            <a:satOff val="-3535"/>
            <a:lumOff val="-75"/>
            <a:alphaOff val="0"/>
          </a:schemeClr>
        </a:solidFill>
        <a:ln w="19050" cap="rnd" cmpd="sng" algn="ctr">
          <a:solidFill>
            <a:schemeClr val="accent2">
              <a:tint val="40000"/>
              <a:alpha val="90000"/>
              <a:hueOff val="1222327"/>
              <a:satOff val="-3535"/>
              <a:lumOff val="-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197" tIns="330200" rIns="157197" bIns="330200" numCol="1" spcCol="1270" anchor="t" anchorCtr="0">
          <a:noAutofit/>
        </a:bodyPr>
        <a:lstStyle/>
        <a:p>
          <a:pPr marL="0" lvl="0" indent="0" algn="l" defTabSz="711200">
            <a:lnSpc>
              <a:spcPct val="90000"/>
            </a:lnSpc>
            <a:spcBef>
              <a:spcPct val="0"/>
            </a:spcBef>
            <a:spcAft>
              <a:spcPct val="35000"/>
            </a:spcAft>
            <a:buNone/>
          </a:pPr>
          <a:r>
            <a:rPr lang="en-US" sz="1600" b="0" i="0" kern="1200"/>
            <a:t>Create training plans for specific tasks</a:t>
          </a:r>
          <a:endParaRPr lang="en-US" sz="1600" kern="1200"/>
        </a:p>
      </dsp:txBody>
      <dsp:txXfrm>
        <a:off x="6657454" y="1363403"/>
        <a:ext cx="2016281" cy="1693676"/>
      </dsp:txXfrm>
    </dsp:sp>
    <dsp:sp modelId="{E81BB79C-532E-4226-80A0-89136FE154E2}">
      <dsp:nvSpPr>
        <dsp:cNvPr id="0" name=""/>
        <dsp:cNvSpPr/>
      </dsp:nvSpPr>
      <dsp:spPr>
        <a:xfrm>
          <a:off x="7242175" y="573020"/>
          <a:ext cx="846838" cy="846838"/>
        </a:xfrm>
        <a:prstGeom prst="ellipse">
          <a:avLst/>
        </a:prstGeom>
        <a:solidFill>
          <a:schemeClr val="accent2">
            <a:hueOff val="903209"/>
            <a:satOff val="-4421"/>
            <a:lumOff val="2483"/>
            <a:alphaOff val="0"/>
          </a:schemeClr>
        </a:solidFill>
        <a:ln w="19050" cap="rnd" cmpd="sng" algn="ctr">
          <a:solidFill>
            <a:schemeClr val="accent2">
              <a:hueOff val="903209"/>
              <a:satOff val="-4421"/>
              <a:lumOff val="24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23" tIns="12700" rIns="66023" bIns="12700" numCol="1" spcCol="1270" anchor="ctr" anchorCtr="0">
          <a:noAutofit/>
        </a:bodyPr>
        <a:lstStyle/>
        <a:p>
          <a:pPr marL="0" lvl="0" indent="0" algn="ctr" defTabSz="1866900">
            <a:lnSpc>
              <a:spcPct val="90000"/>
            </a:lnSpc>
            <a:spcBef>
              <a:spcPct val="0"/>
            </a:spcBef>
            <a:spcAft>
              <a:spcPct val="35000"/>
            </a:spcAft>
            <a:buNone/>
          </a:pPr>
          <a:r>
            <a:rPr lang="en-US" sz="4200" kern="1200"/>
            <a:t>4</a:t>
          </a:r>
        </a:p>
      </dsp:txBody>
      <dsp:txXfrm>
        <a:off x="7366192" y="697037"/>
        <a:ext cx="598804" cy="598804"/>
      </dsp:txXfrm>
    </dsp:sp>
    <dsp:sp modelId="{8E8E443D-A506-4512-BDEE-3645479B43A8}">
      <dsp:nvSpPr>
        <dsp:cNvPr id="0" name=""/>
        <dsp:cNvSpPr/>
      </dsp:nvSpPr>
      <dsp:spPr>
        <a:xfrm>
          <a:off x="6657454" y="3113463"/>
          <a:ext cx="2016281" cy="72"/>
        </a:xfrm>
        <a:prstGeom prst="rect">
          <a:avLst/>
        </a:prstGeom>
        <a:solidFill>
          <a:schemeClr val="accent2">
            <a:hueOff val="1053744"/>
            <a:satOff val="-5158"/>
            <a:lumOff val="2897"/>
            <a:alphaOff val="0"/>
          </a:schemeClr>
        </a:solidFill>
        <a:ln w="19050" cap="rnd" cmpd="sng" algn="ctr">
          <a:solidFill>
            <a:schemeClr val="accent2">
              <a:hueOff val="1053744"/>
              <a:satOff val="-5158"/>
              <a:lumOff val="28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FC091-B809-4BC5-80D2-BFD7737AB1BE}">
      <dsp:nvSpPr>
        <dsp:cNvPr id="0" name=""/>
        <dsp:cNvSpPr/>
      </dsp:nvSpPr>
      <dsp:spPr>
        <a:xfrm>
          <a:off x="8875364" y="290741"/>
          <a:ext cx="2016281" cy="2822794"/>
        </a:xfrm>
        <a:prstGeom prst="rect">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197" tIns="330200" rIns="157197" bIns="330200" numCol="1" spcCol="1270" anchor="t" anchorCtr="0">
          <a:noAutofit/>
        </a:bodyPr>
        <a:lstStyle/>
        <a:p>
          <a:pPr marL="0" lvl="0" indent="0" algn="l" defTabSz="711200">
            <a:lnSpc>
              <a:spcPct val="90000"/>
            </a:lnSpc>
            <a:spcBef>
              <a:spcPct val="0"/>
            </a:spcBef>
            <a:spcAft>
              <a:spcPct val="35000"/>
            </a:spcAft>
            <a:buNone/>
          </a:pPr>
          <a:r>
            <a:rPr lang="en-US" sz="1600" b="0" i="0" kern="1200"/>
            <a:t>Evaluate effectiveness</a:t>
          </a:r>
          <a:endParaRPr lang="en-US" sz="1600" kern="1200"/>
        </a:p>
      </dsp:txBody>
      <dsp:txXfrm>
        <a:off x="8875364" y="1363403"/>
        <a:ext cx="2016281" cy="1693676"/>
      </dsp:txXfrm>
    </dsp:sp>
    <dsp:sp modelId="{3EECAE26-94B8-48E4-8308-498692EDBE84}">
      <dsp:nvSpPr>
        <dsp:cNvPr id="0" name=""/>
        <dsp:cNvSpPr/>
      </dsp:nvSpPr>
      <dsp:spPr>
        <a:xfrm>
          <a:off x="9460085" y="573020"/>
          <a:ext cx="846838" cy="846838"/>
        </a:xfrm>
        <a:prstGeom prst="ellipse">
          <a:avLst/>
        </a:prstGeom>
        <a:solidFill>
          <a:schemeClr val="accent2">
            <a:hueOff val="1204279"/>
            <a:satOff val="-5895"/>
            <a:lumOff val="3311"/>
            <a:alphaOff val="0"/>
          </a:schemeClr>
        </a:solidFill>
        <a:ln w="19050" cap="rnd" cmpd="sng" algn="ctr">
          <a:solidFill>
            <a:schemeClr val="accent2">
              <a:hueOff val="1204279"/>
              <a:satOff val="-5895"/>
              <a:lumOff val="331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23" tIns="12700" rIns="66023" bIns="12700" numCol="1" spcCol="1270" anchor="ctr" anchorCtr="0">
          <a:noAutofit/>
        </a:bodyPr>
        <a:lstStyle/>
        <a:p>
          <a:pPr marL="0" lvl="0" indent="0" algn="ctr" defTabSz="1866900">
            <a:lnSpc>
              <a:spcPct val="90000"/>
            </a:lnSpc>
            <a:spcBef>
              <a:spcPct val="0"/>
            </a:spcBef>
            <a:spcAft>
              <a:spcPct val="35000"/>
            </a:spcAft>
            <a:buNone/>
          </a:pPr>
          <a:r>
            <a:rPr lang="en-US" sz="4200" kern="1200"/>
            <a:t>5</a:t>
          </a:r>
        </a:p>
      </dsp:txBody>
      <dsp:txXfrm>
        <a:off x="9584102" y="697037"/>
        <a:ext cx="598804" cy="598804"/>
      </dsp:txXfrm>
    </dsp:sp>
    <dsp:sp modelId="{7BED52BE-C457-423E-B47B-7B92B784E6D3}">
      <dsp:nvSpPr>
        <dsp:cNvPr id="0" name=""/>
        <dsp:cNvSpPr/>
      </dsp:nvSpPr>
      <dsp:spPr>
        <a:xfrm>
          <a:off x="8875364" y="3113463"/>
          <a:ext cx="2016281" cy="72"/>
        </a:xfrm>
        <a:prstGeom prst="rect">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BE6C8-5A26-4FFB-9738-B5ECBDCBB418}">
      <dsp:nvSpPr>
        <dsp:cNvPr id="0" name=""/>
        <dsp:cNvSpPr/>
      </dsp:nvSpPr>
      <dsp:spPr>
        <a:xfrm>
          <a:off x="0" y="390"/>
          <a:ext cx="6496050" cy="5377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C4794-0DCC-4BE2-AF8F-BB2001ECDAE4}">
      <dsp:nvSpPr>
        <dsp:cNvPr id="0" name=""/>
        <dsp:cNvSpPr/>
      </dsp:nvSpPr>
      <dsp:spPr>
        <a:xfrm>
          <a:off x="162681" y="121393"/>
          <a:ext cx="295784" cy="295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216F01-AB9F-4DC7-8DC5-BA18FC205D2E}">
      <dsp:nvSpPr>
        <dsp:cNvPr id="0" name=""/>
        <dsp:cNvSpPr/>
      </dsp:nvSpPr>
      <dsp:spPr>
        <a:xfrm>
          <a:off x="621147" y="390"/>
          <a:ext cx="5874902" cy="53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16" tIns="56916" rIns="56916" bIns="56916"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Century Gothic" panose="020B0502020202020204"/>
            </a:rPr>
            <a:t>Cross-train</a:t>
          </a:r>
          <a:endParaRPr lang="en-US" sz="1600" kern="1200" dirty="0"/>
        </a:p>
      </dsp:txBody>
      <dsp:txXfrm>
        <a:off x="621147" y="390"/>
        <a:ext cx="5874902" cy="537790"/>
      </dsp:txXfrm>
    </dsp:sp>
    <dsp:sp modelId="{A3485574-4773-46AF-A99C-A17B98FA53C4}">
      <dsp:nvSpPr>
        <dsp:cNvPr id="0" name=""/>
        <dsp:cNvSpPr/>
      </dsp:nvSpPr>
      <dsp:spPr>
        <a:xfrm>
          <a:off x="0" y="672628"/>
          <a:ext cx="6496050" cy="5377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6BA87-65E2-4633-9D84-905E6A152CDA}">
      <dsp:nvSpPr>
        <dsp:cNvPr id="0" name=""/>
        <dsp:cNvSpPr/>
      </dsp:nvSpPr>
      <dsp:spPr>
        <a:xfrm>
          <a:off x="162681" y="793631"/>
          <a:ext cx="295784" cy="295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67DE03-0618-474B-821F-4227500CE643}">
      <dsp:nvSpPr>
        <dsp:cNvPr id="0" name=""/>
        <dsp:cNvSpPr/>
      </dsp:nvSpPr>
      <dsp:spPr>
        <a:xfrm>
          <a:off x="621147" y="672628"/>
          <a:ext cx="5874902" cy="53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16" tIns="56916" rIns="56916" bIns="56916"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Century Gothic" panose="020B0502020202020204"/>
            </a:rPr>
            <a:t>Delegate</a:t>
          </a:r>
          <a:r>
            <a:rPr lang="en-US" sz="1600" b="0" i="0" kern="1200" dirty="0"/>
            <a:t> or shift responsibilities</a:t>
          </a:r>
          <a:endParaRPr lang="en-US" sz="1600" kern="1200" dirty="0"/>
        </a:p>
      </dsp:txBody>
      <dsp:txXfrm>
        <a:off x="621147" y="672628"/>
        <a:ext cx="5874902" cy="537790"/>
      </dsp:txXfrm>
    </dsp:sp>
    <dsp:sp modelId="{3CF8D722-5988-44BD-96E9-15229EBFC9B1}">
      <dsp:nvSpPr>
        <dsp:cNvPr id="0" name=""/>
        <dsp:cNvSpPr/>
      </dsp:nvSpPr>
      <dsp:spPr>
        <a:xfrm>
          <a:off x="0" y="1344866"/>
          <a:ext cx="6496050" cy="5377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418A26-EAC4-4643-A583-BF8DE448485B}">
      <dsp:nvSpPr>
        <dsp:cNvPr id="0" name=""/>
        <dsp:cNvSpPr/>
      </dsp:nvSpPr>
      <dsp:spPr>
        <a:xfrm>
          <a:off x="162681" y="1465869"/>
          <a:ext cx="295784" cy="295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DD66E7-7C4C-4D2B-8540-EDF06B341FB3}">
      <dsp:nvSpPr>
        <dsp:cNvPr id="0" name=""/>
        <dsp:cNvSpPr/>
      </dsp:nvSpPr>
      <dsp:spPr>
        <a:xfrm>
          <a:off x="621147" y="1344866"/>
          <a:ext cx="5874902" cy="53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16" tIns="56916" rIns="56916" bIns="56916"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Century Gothic" panose="020B0502020202020204"/>
            </a:rPr>
            <a:t>Shadowing</a:t>
          </a:r>
          <a:endParaRPr lang="en-US" sz="1600" kern="1200" dirty="0"/>
        </a:p>
      </dsp:txBody>
      <dsp:txXfrm>
        <a:off x="621147" y="1344866"/>
        <a:ext cx="5874902" cy="537790"/>
      </dsp:txXfrm>
    </dsp:sp>
    <dsp:sp modelId="{F072EFC6-F67C-42E6-B6A4-EF74B26DA966}">
      <dsp:nvSpPr>
        <dsp:cNvPr id="0" name=""/>
        <dsp:cNvSpPr/>
      </dsp:nvSpPr>
      <dsp:spPr>
        <a:xfrm>
          <a:off x="0" y="2017104"/>
          <a:ext cx="6496050" cy="5377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B4449A-949F-43B3-82F1-65A7390F83D4}">
      <dsp:nvSpPr>
        <dsp:cNvPr id="0" name=""/>
        <dsp:cNvSpPr/>
      </dsp:nvSpPr>
      <dsp:spPr>
        <a:xfrm>
          <a:off x="162681" y="2138107"/>
          <a:ext cx="295784" cy="295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9CF959-A5BD-41A0-9273-5828F8E5A8AD}">
      <dsp:nvSpPr>
        <dsp:cNvPr id="0" name=""/>
        <dsp:cNvSpPr/>
      </dsp:nvSpPr>
      <dsp:spPr>
        <a:xfrm>
          <a:off x="621147" y="2017104"/>
          <a:ext cx="5874902" cy="53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16" tIns="56916" rIns="56916" bIns="56916"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Century Gothic" panose="020B0502020202020204"/>
            </a:rPr>
            <a:t>Write</a:t>
          </a:r>
          <a:r>
            <a:rPr lang="en-US" sz="1600" b="0" i="0" kern="1200" dirty="0"/>
            <a:t> Standard Operating Procedures (SOPs)</a:t>
          </a:r>
          <a:endParaRPr lang="en-US" sz="1600" kern="1200" dirty="0"/>
        </a:p>
      </dsp:txBody>
      <dsp:txXfrm>
        <a:off x="621147" y="2017104"/>
        <a:ext cx="5874902" cy="537790"/>
      </dsp:txXfrm>
    </dsp:sp>
    <dsp:sp modelId="{93199E00-0DEF-403B-A522-CB04EE9F7FFE}">
      <dsp:nvSpPr>
        <dsp:cNvPr id="0" name=""/>
        <dsp:cNvSpPr/>
      </dsp:nvSpPr>
      <dsp:spPr>
        <a:xfrm>
          <a:off x="0" y="2689342"/>
          <a:ext cx="6496050" cy="5377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10691E-4A66-4C12-9651-93B769C5F3B9}">
      <dsp:nvSpPr>
        <dsp:cNvPr id="0" name=""/>
        <dsp:cNvSpPr/>
      </dsp:nvSpPr>
      <dsp:spPr>
        <a:xfrm>
          <a:off x="162681" y="2810345"/>
          <a:ext cx="295784" cy="295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E09239-0E83-452E-9170-DEF5DEFB1CA9}">
      <dsp:nvSpPr>
        <dsp:cNvPr id="0" name=""/>
        <dsp:cNvSpPr/>
      </dsp:nvSpPr>
      <dsp:spPr>
        <a:xfrm>
          <a:off x="621147" y="2689342"/>
          <a:ext cx="5874902" cy="53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16" tIns="56916" rIns="56916" bIns="56916"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Century Gothic" panose="020B0502020202020204"/>
            </a:rPr>
            <a:t>Mentorship</a:t>
          </a:r>
          <a:endParaRPr lang="en-US" sz="1600" kern="1200" dirty="0"/>
        </a:p>
      </dsp:txBody>
      <dsp:txXfrm>
        <a:off x="621147" y="2689342"/>
        <a:ext cx="5874902" cy="537790"/>
      </dsp:txXfrm>
    </dsp:sp>
    <dsp:sp modelId="{D5D447CD-54D9-401C-802F-580C1F76FA28}">
      <dsp:nvSpPr>
        <dsp:cNvPr id="0" name=""/>
        <dsp:cNvSpPr/>
      </dsp:nvSpPr>
      <dsp:spPr>
        <a:xfrm>
          <a:off x="0" y="3361580"/>
          <a:ext cx="6496050" cy="5377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711A0-9BA8-4812-B4B1-AB0B6CDD09EA}">
      <dsp:nvSpPr>
        <dsp:cNvPr id="0" name=""/>
        <dsp:cNvSpPr/>
      </dsp:nvSpPr>
      <dsp:spPr>
        <a:xfrm>
          <a:off x="162681" y="3482583"/>
          <a:ext cx="295784" cy="2957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F9A1E2-D4C5-4D49-B514-6B3A9BD48FE5}">
      <dsp:nvSpPr>
        <dsp:cNvPr id="0" name=""/>
        <dsp:cNvSpPr/>
      </dsp:nvSpPr>
      <dsp:spPr>
        <a:xfrm>
          <a:off x="621147" y="3361580"/>
          <a:ext cx="5874902" cy="53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16" tIns="56916" rIns="56916" bIns="56916" numCol="1" spcCol="1270" anchor="ctr" anchorCtr="0">
          <a:noAutofit/>
        </a:bodyPr>
        <a:lstStyle/>
        <a:p>
          <a:pPr marL="0" lvl="0" indent="0" algn="l" defTabSz="711200">
            <a:lnSpc>
              <a:spcPct val="100000"/>
            </a:lnSpc>
            <a:spcBef>
              <a:spcPct val="0"/>
            </a:spcBef>
            <a:spcAft>
              <a:spcPct val="35000"/>
            </a:spcAft>
            <a:buNone/>
          </a:pPr>
          <a:r>
            <a:rPr lang="en-US" sz="1600" b="0" i="0" kern="1200" dirty="0"/>
            <a:t>Storytelling</a:t>
          </a:r>
          <a:endParaRPr lang="en-US" sz="1600" kern="1200" dirty="0"/>
        </a:p>
      </dsp:txBody>
      <dsp:txXfrm>
        <a:off x="621147" y="3361580"/>
        <a:ext cx="5874902" cy="537790"/>
      </dsp:txXfrm>
    </dsp:sp>
    <dsp:sp modelId="{7AE4AB9C-8ED9-4F5C-9925-F96B0ACF5DFA}">
      <dsp:nvSpPr>
        <dsp:cNvPr id="0" name=""/>
        <dsp:cNvSpPr/>
      </dsp:nvSpPr>
      <dsp:spPr>
        <a:xfrm>
          <a:off x="0" y="4033818"/>
          <a:ext cx="6496050" cy="5377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A85BA-12B3-4020-B061-DEE58B41AA46}">
      <dsp:nvSpPr>
        <dsp:cNvPr id="0" name=""/>
        <dsp:cNvSpPr/>
      </dsp:nvSpPr>
      <dsp:spPr>
        <a:xfrm>
          <a:off x="162681" y="4154821"/>
          <a:ext cx="295784" cy="29578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0FF391-4D43-4D54-84D0-D7E2D96407B2}">
      <dsp:nvSpPr>
        <dsp:cNvPr id="0" name=""/>
        <dsp:cNvSpPr/>
      </dsp:nvSpPr>
      <dsp:spPr>
        <a:xfrm>
          <a:off x="621147" y="4033818"/>
          <a:ext cx="5874902" cy="53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916" tIns="56916" rIns="56916" bIns="56916"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Century Gothic" panose="020B0502020202020204"/>
            </a:rPr>
            <a:t>Save</a:t>
          </a:r>
          <a:r>
            <a:rPr lang="en-US" sz="1600" b="0" i="0" kern="1200" dirty="0"/>
            <a:t> docs in a shared location</a:t>
          </a:r>
          <a:endParaRPr lang="en-US" sz="1600" kern="1200" dirty="0"/>
        </a:p>
      </dsp:txBody>
      <dsp:txXfrm>
        <a:off x="621147" y="4033818"/>
        <a:ext cx="5874902" cy="53779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CD2CF-B3FC-439E-A9A1-49DE6AFCF783}"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95A23-B6F1-4399-A3CC-F01698EAAD4C}" type="slidenum">
              <a:rPr lang="en-US" smtClean="0"/>
              <a:t>‹#›</a:t>
            </a:fld>
            <a:endParaRPr lang="en-US"/>
          </a:p>
        </p:txBody>
      </p:sp>
    </p:spTree>
    <p:extLst>
      <p:ext uri="{BB962C8B-B14F-4D97-AF65-F5344CB8AC3E}">
        <p14:creationId xmlns:p14="http://schemas.microsoft.com/office/powerpoint/2010/main" val="404934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Hello, I’m Celeste Spier, Director of Organizational Development for UNL, which means I build and deliver leadership and professional development opportunities for staff here at UNL. </a:t>
            </a:r>
          </a:p>
          <a:p>
            <a:endParaRPr lang="en-US" dirty="0"/>
          </a:p>
          <a:p>
            <a:r>
              <a:rPr lang="en-US" dirty="0">
                <a:highlight>
                  <a:srgbClr val="FFFF00"/>
                </a:highlight>
              </a:rPr>
              <a:t>OPENING ACTIVITY – TBD</a:t>
            </a:r>
          </a:p>
          <a:p>
            <a:pPr marL="171450" indent="-171450">
              <a:buFont typeface="Arial" panose="020B0604020202020204" pitchFamily="34" charset="0"/>
              <a:buChar char="•"/>
            </a:pPr>
            <a:r>
              <a:rPr lang="en-US" dirty="0">
                <a:highlight>
                  <a:srgbClr val="FFFF00"/>
                </a:highlight>
              </a:rPr>
              <a:t>Calculate total numbers of years of experience of registered participants?</a:t>
            </a:r>
          </a:p>
          <a:p>
            <a:pPr marL="171450" indent="-171450">
              <a:buFont typeface="Arial" panose="020B0604020202020204" pitchFamily="34" charset="0"/>
              <a:buChar char="•"/>
            </a:pPr>
            <a:r>
              <a:rPr lang="en-US" dirty="0">
                <a:highlight>
                  <a:srgbClr val="FFFF00"/>
                </a:highlight>
              </a:rPr>
              <a:t>Personal story: “I’ve earned this knowledge, and I’m taking it with me!” – quote from former coworker?</a:t>
            </a:r>
          </a:p>
          <a:p>
            <a:pPr marL="171450" indent="-171450">
              <a:buFont typeface="Arial" panose="020B0604020202020204" pitchFamily="34" charset="0"/>
              <a:buChar char="•"/>
            </a:pPr>
            <a:r>
              <a:rPr lang="en-US" dirty="0">
                <a:highlight>
                  <a:srgbClr val="FFFF00"/>
                </a:highlight>
              </a:rPr>
              <a:t>Other ideas?</a:t>
            </a:r>
          </a:p>
          <a:p>
            <a:endParaRPr lang="en-US" dirty="0">
              <a:highlight>
                <a:srgbClr val="FFFF00"/>
              </a:highlight>
            </a:endParaRPr>
          </a:p>
          <a:p>
            <a:endParaRPr lang="en-US" dirty="0">
              <a:highlight>
                <a:srgbClr val="FFFF00"/>
              </a:highlight>
            </a:endParaRP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D1D95A23-B6F1-4399-A3CC-F01698EAAD4C}" type="slidenum">
              <a:rPr lang="en-US" smtClean="0"/>
              <a:t>1</a:t>
            </a:fld>
            <a:endParaRPr lang="en-US"/>
          </a:p>
        </p:txBody>
      </p:sp>
    </p:spTree>
    <p:extLst>
      <p:ext uri="{BB962C8B-B14F-4D97-AF65-F5344CB8AC3E}">
        <p14:creationId xmlns:p14="http://schemas.microsoft.com/office/powerpoint/2010/main" val="325541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think about succession planning, we often think about the process of selecting and grooming a specific individual to take over for another individual who is retiring, but succession planning is much broader than that and is ultimately about continuity of operations. Succession planning should be ongoing process of knowledge sharing and transfer at all levels to ensure the organization is functional no matter who comes and goes on the team.</a:t>
            </a:r>
          </a:p>
          <a:p>
            <a:endParaRPr lang="en-US" dirty="0"/>
          </a:p>
          <a:p>
            <a:r>
              <a:rPr lang="en-US" dirty="0"/>
              <a:t>Now, that may or may not be happening on your teams, but I’d like to give you some strategies today to assist with this process to ensure you are doing your part to ensure you team is successful after your retirement. </a:t>
            </a:r>
          </a:p>
        </p:txBody>
      </p:sp>
      <p:sp>
        <p:nvSpPr>
          <p:cNvPr id="4" name="Slide Number Placeholder 3"/>
          <p:cNvSpPr>
            <a:spLocks noGrp="1"/>
          </p:cNvSpPr>
          <p:nvPr>
            <p:ph type="sldNum" sz="quarter" idx="5"/>
          </p:nvPr>
        </p:nvSpPr>
        <p:spPr/>
        <p:txBody>
          <a:bodyPr/>
          <a:lstStyle/>
          <a:p>
            <a:fld id="{D1D95A23-B6F1-4399-A3CC-F01698EAAD4C}" type="slidenum">
              <a:rPr lang="en-US" smtClean="0"/>
              <a:t>2</a:t>
            </a:fld>
            <a:endParaRPr lang="en-US"/>
          </a:p>
        </p:txBody>
      </p:sp>
    </p:spTree>
    <p:extLst>
      <p:ext uri="{BB962C8B-B14F-4D97-AF65-F5344CB8AC3E}">
        <p14:creationId xmlns:p14="http://schemas.microsoft.com/office/powerpoint/2010/main" val="60801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readiness and willingness to share your knowledge with others could be affected by your thoughts and feelings about retirement. </a:t>
            </a:r>
          </a:p>
          <a:p>
            <a:endParaRPr lang="en-US" dirty="0"/>
          </a:p>
          <a:p>
            <a:r>
              <a:rPr lang="en-US" dirty="0"/>
              <a:t>These questions might help you think through some of those thoughts and feelings about transitioning out of your role and hopefully increase your willingness to share your expertise.</a:t>
            </a:r>
          </a:p>
        </p:txBody>
      </p:sp>
      <p:sp>
        <p:nvSpPr>
          <p:cNvPr id="4" name="Slide Number Placeholder 3"/>
          <p:cNvSpPr>
            <a:spLocks noGrp="1"/>
          </p:cNvSpPr>
          <p:nvPr>
            <p:ph type="sldNum" sz="quarter" idx="5"/>
          </p:nvPr>
        </p:nvSpPr>
        <p:spPr/>
        <p:txBody>
          <a:bodyPr/>
          <a:lstStyle/>
          <a:p>
            <a:fld id="{D1D95A23-B6F1-4399-A3CC-F01698EAAD4C}" type="slidenum">
              <a:rPr lang="en-US" smtClean="0"/>
              <a:t>3</a:t>
            </a:fld>
            <a:endParaRPr lang="en-US"/>
          </a:p>
        </p:txBody>
      </p:sp>
    </p:spTree>
    <p:extLst>
      <p:ext uri="{BB962C8B-B14F-4D97-AF65-F5344CB8AC3E}">
        <p14:creationId xmlns:p14="http://schemas.microsoft.com/office/powerpoint/2010/main" val="9738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process should be a collaborative one, where you and your supervisor have many conversations over time about your transition and how to identify and best transfer your expertise.</a:t>
            </a:r>
          </a:p>
          <a:p>
            <a:r>
              <a:rPr lang="en-US" dirty="0"/>
              <a:t>While your supervisor should be the one taking the lead on this process, as we all know, day-of-day demands can often distract and prevent managers from taking an active role in this process – waiting until shortly before someone’s retirement date to initiate it. This often leads to an insufficient amount of time to transfer your knowledge and unpleasant experience for all involved.</a:t>
            </a:r>
          </a:p>
        </p:txBody>
      </p:sp>
      <p:sp>
        <p:nvSpPr>
          <p:cNvPr id="4" name="Slide Number Placeholder 3"/>
          <p:cNvSpPr>
            <a:spLocks noGrp="1"/>
          </p:cNvSpPr>
          <p:nvPr>
            <p:ph type="sldNum" sz="quarter" idx="5"/>
          </p:nvPr>
        </p:nvSpPr>
        <p:spPr/>
        <p:txBody>
          <a:bodyPr/>
          <a:lstStyle/>
          <a:p>
            <a:fld id="{D1D95A23-B6F1-4399-A3CC-F01698EAAD4C}" type="slidenum">
              <a:rPr lang="en-US" smtClean="0"/>
              <a:t>4</a:t>
            </a:fld>
            <a:endParaRPr lang="en-US"/>
          </a:p>
        </p:txBody>
      </p:sp>
    </p:spTree>
    <p:extLst>
      <p:ext uri="{BB962C8B-B14F-4D97-AF65-F5344CB8AC3E}">
        <p14:creationId xmlns:p14="http://schemas.microsoft.com/office/powerpoint/2010/main" val="211094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taking the lead on your succession plan.</a:t>
            </a:r>
          </a:p>
          <a:p>
            <a:pPr marL="228600" indent="-228600">
              <a:buAutoNum type="arabicPeriod"/>
            </a:pPr>
            <a:r>
              <a:rPr lang="en-US" dirty="0"/>
              <a:t>Start by identifying the key tasks and knowledge you use in your role. Listing them out in a spreadsheet can be a helpful way to be </a:t>
            </a:r>
            <a:r>
              <a:rPr lang="en-US"/>
              <a:t>thorough and stay </a:t>
            </a:r>
            <a:r>
              <a:rPr lang="en-US" dirty="0"/>
              <a:t>organized.</a:t>
            </a:r>
          </a:p>
          <a:p>
            <a:pPr marL="228600" indent="-228600">
              <a:buAutoNum type="arabicPeriod"/>
            </a:pPr>
            <a:r>
              <a:rPr lang="en-US" dirty="0"/>
              <a:t>Then, select a method for how you plan to transfer each task or area of knowledge</a:t>
            </a:r>
          </a:p>
          <a:p>
            <a:pPr marL="685800" lvl="1" indent="-228600">
              <a:buFont typeface="Arial" panose="020B0604020202020204" pitchFamily="34" charset="0"/>
              <a:buChar char="•"/>
            </a:pPr>
            <a:r>
              <a:rPr lang="en-US" dirty="0"/>
              <a:t>Switch to slide six (and then back)</a:t>
            </a:r>
          </a:p>
          <a:p>
            <a:pPr marL="228600" lvl="0" indent="-228600">
              <a:buAutoNum type="arabicPeriod"/>
            </a:pPr>
            <a:r>
              <a:rPr lang="en-US" dirty="0"/>
              <a:t>Identify a timeline for reach. Depending on your role and level of expertise, the plan could take months or even years. A general best practice is to start the process one year in advance.</a:t>
            </a:r>
          </a:p>
          <a:p>
            <a:pPr marL="228600" lvl="0" indent="-228600">
              <a:buAutoNum type="arabicPeriod"/>
            </a:pPr>
            <a:r>
              <a:rPr lang="en-US" dirty="0"/>
              <a:t>Create a training plan for specific tasks.</a:t>
            </a:r>
          </a:p>
          <a:p>
            <a:pPr marL="228600" lvl="0" indent="-228600">
              <a:buAutoNum type="arabicPeriod"/>
            </a:pPr>
            <a:r>
              <a:rPr lang="en-US" dirty="0"/>
              <a:t>Evaluate its effectiveness. For example, after you’ve trained someone on one of your tasks, have them cover for you on you’re out of the office, and see how well they do.</a:t>
            </a:r>
          </a:p>
        </p:txBody>
      </p:sp>
      <p:sp>
        <p:nvSpPr>
          <p:cNvPr id="4" name="Slide Number Placeholder 3"/>
          <p:cNvSpPr>
            <a:spLocks noGrp="1"/>
          </p:cNvSpPr>
          <p:nvPr>
            <p:ph type="sldNum" sz="quarter" idx="5"/>
          </p:nvPr>
        </p:nvSpPr>
        <p:spPr/>
        <p:txBody>
          <a:bodyPr/>
          <a:lstStyle/>
          <a:p>
            <a:fld id="{D1D95A23-B6F1-4399-A3CC-F01698EAAD4C}" type="slidenum">
              <a:rPr lang="en-US" smtClean="0"/>
              <a:t>5</a:t>
            </a:fld>
            <a:endParaRPr lang="en-US"/>
          </a:p>
        </p:txBody>
      </p:sp>
    </p:spTree>
    <p:extLst>
      <p:ext uri="{BB962C8B-B14F-4D97-AF65-F5344CB8AC3E}">
        <p14:creationId xmlns:p14="http://schemas.microsoft.com/office/powerpoint/2010/main" val="269614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D95A23-B6F1-4399-A3CC-F01698EAAD4C}" type="slidenum">
              <a:rPr lang="en-US" smtClean="0"/>
              <a:t>6</a:t>
            </a:fld>
            <a:endParaRPr lang="en-US"/>
          </a:p>
        </p:txBody>
      </p:sp>
    </p:spTree>
    <p:extLst>
      <p:ext uri="{BB962C8B-B14F-4D97-AF65-F5344CB8AC3E}">
        <p14:creationId xmlns:p14="http://schemas.microsoft.com/office/powerpoint/2010/main" val="319643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you do over the next few months and years to prepare for your succession will have a great impact on your successor and your teammates. I hope that you generously share your expertise with the next generation of Huskers.</a:t>
            </a:r>
          </a:p>
          <a:p>
            <a:endParaRPr lang="en-US" dirty="0"/>
          </a:p>
          <a:p>
            <a:r>
              <a:rPr lang="en-US" dirty="0"/>
              <a:t>Thank you for your time today. </a:t>
            </a:r>
          </a:p>
          <a:p>
            <a:endParaRPr lang="en-US" dirty="0"/>
          </a:p>
        </p:txBody>
      </p:sp>
      <p:sp>
        <p:nvSpPr>
          <p:cNvPr id="4" name="Slide Number Placeholder 3"/>
          <p:cNvSpPr>
            <a:spLocks noGrp="1"/>
          </p:cNvSpPr>
          <p:nvPr>
            <p:ph type="sldNum" sz="quarter" idx="5"/>
          </p:nvPr>
        </p:nvSpPr>
        <p:spPr/>
        <p:txBody>
          <a:bodyPr/>
          <a:lstStyle/>
          <a:p>
            <a:fld id="{D1D95A23-B6F1-4399-A3CC-F01698EAAD4C}" type="slidenum">
              <a:rPr lang="en-US" smtClean="0"/>
              <a:t>7</a:t>
            </a:fld>
            <a:endParaRPr lang="en-US"/>
          </a:p>
        </p:txBody>
      </p:sp>
    </p:spTree>
    <p:extLst>
      <p:ext uri="{BB962C8B-B14F-4D97-AF65-F5344CB8AC3E}">
        <p14:creationId xmlns:p14="http://schemas.microsoft.com/office/powerpoint/2010/main" val="324981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44483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81231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41126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7202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11641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D57BDD-E64A-4D27-8978-82FFCA18A12C}" type="datetimeFigureOut">
              <a:rPr lang="en-US" smtClean="0"/>
              <a:pPr/>
              <a:t>4/8/2024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952623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4D57BDD-E64A-4D27-8978-82FFCA18A12C}" type="datetimeFigureOut">
              <a:rPr lang="en-US" smtClean="0"/>
              <a:pPr/>
              <a:t>4/8/2024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732060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90621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174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4D57BDD-E64A-4D27-8978-82FFCA18A12C}"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533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3205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43201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22802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4D57BDD-E64A-4D27-8978-82FFCA18A12C}" type="datetimeFigureOut">
              <a:rPr lang="en-US" smtClean="0"/>
              <a:t>4/8/2024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552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4D57BDD-E64A-4D27-8978-82FFCA18A12C}" type="datetimeFigureOut">
              <a:rPr lang="en-US" smtClean="0"/>
              <a:t>4/8/2024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42551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4D57BDD-E64A-4D27-8978-82FFCA18A12C}" type="datetimeFigureOut">
              <a:rPr lang="en-US" smtClean="0"/>
              <a:t>4/8/2024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80193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007004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4D57BDD-E64A-4D27-8978-82FFCA18A12C}" type="datetimeFigureOut">
              <a:rPr lang="en-US" smtClean="0"/>
              <a:pPr/>
              <a:t>4/8/2024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953359417"/>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 id="2147483943" r:id="rId15"/>
    <p:sldLayoutId id="2147483944" r:id="rId16"/>
    <p:sldLayoutId id="214748394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062038"/>
            <a:ext cx="6096000" cy="2881311"/>
          </a:xfrm>
        </p:spPr>
        <p:txBody>
          <a:bodyPr>
            <a:normAutofit/>
          </a:bodyPr>
          <a:lstStyle/>
          <a:p>
            <a:pPr algn="r"/>
            <a:r>
              <a:rPr lang="en-US" sz="8000"/>
              <a:t>Succession Planning</a:t>
            </a:r>
          </a:p>
        </p:txBody>
      </p:sp>
      <p:sp>
        <p:nvSpPr>
          <p:cNvPr id="3" name="Subtitle 2"/>
          <p:cNvSpPr>
            <a:spLocks noGrp="1"/>
          </p:cNvSpPr>
          <p:nvPr>
            <p:ph type="subTitle" idx="1"/>
          </p:nvPr>
        </p:nvSpPr>
        <p:spPr>
          <a:xfrm>
            <a:off x="7103758" y="3942819"/>
            <a:ext cx="4321479" cy="1242697"/>
          </a:xfrm>
        </p:spPr>
        <p:txBody>
          <a:bodyPr vert="horz" lIns="91440" tIns="45720" rIns="91440" bIns="45720" rtlCol="0">
            <a:normAutofit/>
          </a:bodyPr>
          <a:lstStyle/>
          <a:p>
            <a:pPr algn="r"/>
            <a:r>
              <a:rPr lang="en-US" sz="3600" dirty="0"/>
              <a:t>preparing the Next Generation</a:t>
            </a:r>
            <a:endParaRPr lang="en-US" dirty="0"/>
          </a:p>
        </p:txBody>
      </p:sp>
      <p:pic>
        <p:nvPicPr>
          <p:cNvPr id="19" name="Picture 18">
            <a:extLst>
              <a:ext uri="{FF2B5EF4-FFF2-40B4-BE49-F238E27FC236}">
                <a16:creationId xmlns:a16="http://schemas.microsoft.com/office/drawing/2014/main" id="{ED50F450-A9E7-BE26-ED7F-9493564DF46E}"/>
              </a:ext>
            </a:extLst>
          </p:cNvPr>
          <p:cNvPicPr>
            <a:picLocks noChangeAspect="1"/>
          </p:cNvPicPr>
          <p:nvPr/>
        </p:nvPicPr>
        <p:blipFill rotWithShape="1">
          <a:blip r:embed="rId3"/>
          <a:srcRect l="33597" r="13069" b="-1"/>
          <a:stretch/>
        </p:blipFill>
        <p:spPr>
          <a:xfrm>
            <a:off x="-2" y="-1"/>
            <a:ext cx="4572002"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p:spPr>
      </p:pic>
      <p:sp>
        <p:nvSpPr>
          <p:cNvPr id="5" name="TextBox 4">
            <a:extLst>
              <a:ext uri="{FF2B5EF4-FFF2-40B4-BE49-F238E27FC236}">
                <a16:creationId xmlns:a16="http://schemas.microsoft.com/office/drawing/2014/main" id="{16FCEFDC-E725-4A03-AE06-A419F65A6603}"/>
              </a:ext>
            </a:extLst>
          </p:cNvPr>
          <p:cNvSpPr txBox="1"/>
          <p:nvPr/>
        </p:nvSpPr>
        <p:spPr>
          <a:xfrm>
            <a:off x="1470454" y="4806778"/>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C8D75A93-8544-99EC-CC35-7F500D2BFCA9}"/>
              </a:ext>
            </a:extLst>
          </p:cNvPr>
          <p:cNvSpPr txBox="1"/>
          <p:nvPr/>
        </p:nvSpPr>
        <p:spPr>
          <a:xfrm>
            <a:off x="5324478" y="5350476"/>
            <a:ext cx="6098763" cy="923330"/>
          </a:xfrm>
          <a:prstGeom prst="rect">
            <a:avLst/>
          </a:prstGeom>
          <a:noFill/>
        </p:spPr>
        <p:txBody>
          <a:bodyPr wrap="square" rtlCol="0">
            <a:spAutoFit/>
          </a:bodyPr>
          <a:lstStyle/>
          <a:p>
            <a:pPr algn="r"/>
            <a:r>
              <a:rPr lang="en-US" dirty="0"/>
              <a:t>Celeste Spier, PhD</a:t>
            </a:r>
          </a:p>
          <a:p>
            <a:pPr algn="r"/>
            <a:r>
              <a:rPr lang="en-US" dirty="0"/>
              <a:t>Director of Organizational Development</a:t>
            </a:r>
          </a:p>
          <a:p>
            <a:pPr algn="r"/>
            <a:r>
              <a:rPr lang="en-US" dirty="0"/>
              <a:t>UNL Human Resources</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671DE87-59F6-E10B-BF39-EE060148B890}"/>
              </a:ext>
            </a:extLst>
          </p:cNvPr>
          <p:cNvSpPr>
            <a:spLocks noGrp="1"/>
          </p:cNvSpPr>
          <p:nvPr>
            <p:ph type="title"/>
          </p:nvPr>
        </p:nvSpPr>
        <p:spPr>
          <a:xfrm>
            <a:off x="648930" y="346364"/>
            <a:ext cx="9252154" cy="1607127"/>
          </a:xfrm>
        </p:spPr>
        <p:txBody>
          <a:bodyPr>
            <a:normAutofit/>
          </a:bodyPr>
          <a:lstStyle/>
          <a:p>
            <a:pPr>
              <a:lnSpc>
                <a:spcPct val="90000"/>
              </a:lnSpc>
            </a:pPr>
            <a:r>
              <a:rPr lang="en-US" sz="4400" b="1" dirty="0">
                <a:solidFill>
                  <a:srgbClr val="EBEBEB"/>
                </a:solidFill>
              </a:rPr>
              <a:t>Succession Planning</a:t>
            </a:r>
            <a:br>
              <a:rPr lang="en-US" sz="3300" dirty="0">
                <a:solidFill>
                  <a:srgbClr val="EBEBEB"/>
                </a:solidFill>
              </a:rPr>
            </a:br>
            <a:r>
              <a:rPr lang="en-US" sz="3200" dirty="0">
                <a:solidFill>
                  <a:srgbClr val="EBEBEB"/>
                </a:solidFill>
              </a:rPr>
              <a:t>Truth v. Misconception</a:t>
            </a:r>
            <a:endParaRPr lang="en-US" sz="3300" dirty="0">
              <a:solidFill>
                <a:srgbClr val="EBEBEB"/>
              </a:solidFill>
            </a:endParaRPr>
          </a:p>
        </p:txBody>
      </p:sp>
      <p:sp>
        <p:nvSpPr>
          <p:cNvPr id="24" name="Rectangle 2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5" name="Content Placeholder 2">
            <a:extLst>
              <a:ext uri="{FF2B5EF4-FFF2-40B4-BE49-F238E27FC236}">
                <a16:creationId xmlns:a16="http://schemas.microsoft.com/office/drawing/2014/main" id="{26FBBC9D-6C9C-E72A-5582-9B47A9D9D509}"/>
              </a:ext>
            </a:extLst>
          </p:cNvPr>
          <p:cNvGraphicFramePr>
            <a:graphicFrameLocks noGrp="1"/>
          </p:cNvGraphicFramePr>
          <p:nvPr>
            <p:ph idx="1"/>
            <p:extLst>
              <p:ext uri="{D42A27DB-BD31-4B8C-83A1-F6EECF244321}">
                <p14:modId xmlns:p14="http://schemas.microsoft.com/office/powerpoint/2010/main" val="3157688252"/>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479918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CA1F7D-4F55-5399-4E23-ED998896C414}"/>
              </a:ext>
            </a:extLst>
          </p:cNvPr>
          <p:cNvSpPr>
            <a:spLocks noGrp="1"/>
          </p:cNvSpPr>
          <p:nvPr>
            <p:ph type="title"/>
          </p:nvPr>
        </p:nvSpPr>
        <p:spPr>
          <a:xfrm>
            <a:off x="5411931" y="452718"/>
            <a:ext cx="4638903" cy="1400530"/>
          </a:xfrm>
        </p:spPr>
        <p:txBody>
          <a:bodyPr>
            <a:normAutofit/>
          </a:bodyPr>
          <a:lstStyle/>
          <a:p>
            <a:r>
              <a:rPr lang="en-US" dirty="0"/>
              <a:t>Reflection</a:t>
            </a:r>
          </a:p>
        </p:txBody>
      </p:sp>
      <p:sp>
        <p:nvSpPr>
          <p:cNvPr id="3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Navigating through maze">
            <a:extLst>
              <a:ext uri="{FF2B5EF4-FFF2-40B4-BE49-F238E27FC236}">
                <a16:creationId xmlns:a16="http://schemas.microsoft.com/office/drawing/2014/main" id="{4D434B38-F719-25F2-C36C-177120AFD08F}"/>
              </a:ext>
            </a:extLst>
          </p:cNvPr>
          <p:cNvPicPr>
            <a:picLocks noChangeAspect="1"/>
          </p:cNvPicPr>
          <p:nvPr/>
        </p:nvPicPr>
        <p:blipFill rotWithShape="1">
          <a:blip r:embed="rId4">
            <a:extLst>
              <a:ext uri="{28A0092B-C50C-407E-A947-70E740481C1C}">
                <a14:useLocalDpi xmlns:a14="http://schemas.microsoft.com/office/drawing/2010/main" val="0"/>
              </a:ext>
            </a:extLst>
          </a:blip>
          <a:srcRect l="12847" r="38748"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33" name="Rectangle 3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1E17E8B-81A5-0124-51EC-F2E60F96B6C2}"/>
              </a:ext>
            </a:extLst>
          </p:cNvPr>
          <p:cNvSpPr>
            <a:spLocks noGrp="1"/>
          </p:cNvSpPr>
          <p:nvPr>
            <p:ph idx="1"/>
          </p:nvPr>
        </p:nvSpPr>
        <p:spPr>
          <a:xfrm>
            <a:off x="5410950" y="2052918"/>
            <a:ext cx="6060614" cy="4195481"/>
          </a:xfrm>
        </p:spPr>
        <p:txBody>
          <a:bodyPr>
            <a:normAutofit/>
          </a:bodyPr>
          <a:lstStyle/>
          <a:p>
            <a:pPr>
              <a:lnSpc>
                <a:spcPct val="90000"/>
              </a:lnSpc>
            </a:pPr>
            <a:r>
              <a:rPr lang="en-US" dirty="0"/>
              <a:t>I’m worried about being replaceable.</a:t>
            </a:r>
          </a:p>
          <a:p>
            <a:pPr>
              <a:lnSpc>
                <a:spcPct val="90000"/>
              </a:lnSpc>
            </a:pPr>
            <a:r>
              <a:rPr lang="en-US" dirty="0"/>
              <a:t>I’m worried about a loss of identity, prestige, or power.</a:t>
            </a:r>
          </a:p>
          <a:p>
            <a:pPr>
              <a:lnSpc>
                <a:spcPct val="90000"/>
              </a:lnSpc>
            </a:pPr>
            <a:r>
              <a:rPr lang="en-US" dirty="0"/>
              <a:t>I’m worried about not having purpose and meaning in my life.</a:t>
            </a:r>
          </a:p>
          <a:p>
            <a:pPr>
              <a:lnSpc>
                <a:spcPct val="90000"/>
              </a:lnSpc>
            </a:pPr>
            <a:r>
              <a:rPr lang="en-US" dirty="0"/>
              <a:t>I’m worried about being bored.</a:t>
            </a:r>
          </a:p>
          <a:p>
            <a:pPr>
              <a:lnSpc>
                <a:spcPct val="90000"/>
              </a:lnSpc>
            </a:pPr>
            <a:r>
              <a:rPr lang="en-US" dirty="0"/>
              <a:t>I’m worried about the future success of my team/organization.</a:t>
            </a:r>
          </a:p>
          <a:p>
            <a:pPr>
              <a:lnSpc>
                <a:spcPct val="90000"/>
              </a:lnSpc>
            </a:pPr>
            <a:r>
              <a:rPr lang="en-US" dirty="0"/>
              <a:t>I don’t completely trust anyone else to take over.</a:t>
            </a:r>
          </a:p>
          <a:p>
            <a:pPr>
              <a:lnSpc>
                <a:spcPct val="90000"/>
              </a:lnSpc>
            </a:pPr>
            <a:r>
              <a:rPr lang="en-US" dirty="0"/>
              <a:t>I don’t think anyone else will be as dedicated to this job as I am.</a:t>
            </a:r>
          </a:p>
        </p:txBody>
      </p:sp>
    </p:spTree>
    <p:extLst>
      <p:ext uri="{BB962C8B-B14F-4D97-AF65-F5344CB8AC3E}">
        <p14:creationId xmlns:p14="http://schemas.microsoft.com/office/powerpoint/2010/main" val="821884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40">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42">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17E93FE-B3A2-B25D-855A-1F77CD83FDB0}"/>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7200">
                <a:solidFill>
                  <a:srgbClr val="EBEBEB"/>
                </a:solidFill>
              </a:rPr>
              <a:t>Supervisor Partnership</a:t>
            </a:r>
          </a:p>
        </p:txBody>
      </p:sp>
      <p:sp>
        <p:nvSpPr>
          <p:cNvPr id="6" name="Text Placeholder 5">
            <a:extLst>
              <a:ext uri="{FF2B5EF4-FFF2-40B4-BE49-F238E27FC236}">
                <a16:creationId xmlns:a16="http://schemas.microsoft.com/office/drawing/2014/main" id="{0842EFB3-2771-A0B0-007D-5805968734AE}"/>
              </a:ext>
            </a:extLst>
          </p:cNvPr>
          <p:cNvSpPr>
            <a:spLocks noGrp="1"/>
          </p:cNvSpPr>
          <p:nvPr>
            <p:ph type="body" idx="1"/>
          </p:nvPr>
        </p:nvSpPr>
        <p:spPr>
          <a:xfrm>
            <a:off x="4872012" y="4777380"/>
            <a:ext cx="5222326" cy="861420"/>
          </a:xfrm>
        </p:spPr>
        <p:txBody>
          <a:bodyPr vert="horz" lIns="91440" tIns="45720" rIns="91440" bIns="45720" rtlCol="0" anchor="t">
            <a:normAutofit/>
          </a:bodyPr>
          <a:lstStyle/>
          <a:p>
            <a:endParaRPr lang="en-US">
              <a:solidFill>
                <a:schemeClr val="tx2">
                  <a:lumMod val="40000"/>
                  <a:lumOff val="60000"/>
                </a:schemeClr>
              </a:solidFill>
            </a:endParaRPr>
          </a:p>
        </p:txBody>
      </p:sp>
      <p:sp>
        <p:nvSpPr>
          <p:cNvPr id="47"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8" name="Picture 7" descr="Man talking to old person">
            <a:extLst>
              <a:ext uri="{FF2B5EF4-FFF2-40B4-BE49-F238E27FC236}">
                <a16:creationId xmlns:a16="http://schemas.microsoft.com/office/drawing/2014/main" id="{FDC03947-9215-5EDF-719A-FD3D842A0EC7}"/>
              </a:ext>
            </a:extLst>
          </p:cNvPr>
          <p:cNvPicPr>
            <a:picLocks noChangeAspect="1"/>
          </p:cNvPicPr>
          <p:nvPr/>
        </p:nvPicPr>
        <p:blipFill rotWithShape="1">
          <a:blip r:embed="rId8">
            <a:extLst>
              <a:ext uri="{28A0092B-C50C-407E-A947-70E740481C1C}">
                <a14:useLocalDpi xmlns:a14="http://schemas.microsoft.com/office/drawing/2010/main" val="0"/>
              </a:ext>
            </a:extLst>
          </a:blip>
          <a:srcRect l="17196" r="39179" b="-1"/>
          <a:stretch/>
        </p:blipFill>
        <p:spPr>
          <a:xfrm>
            <a:off x="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49" name="Rectangle 48">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3095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7"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F4155C2-D892-12C3-43FC-CB998A077455}"/>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Recommended Action Steps</a:t>
            </a:r>
          </a:p>
        </p:txBody>
      </p:sp>
      <p:sp>
        <p:nvSpPr>
          <p:cNvPr id="8" name="Rectangle 7">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US"/>
          </a:p>
        </p:txBody>
      </p:sp>
      <p:graphicFrame>
        <p:nvGraphicFramePr>
          <p:cNvPr id="12" name="Content Placeholder 2">
            <a:extLst>
              <a:ext uri="{FF2B5EF4-FFF2-40B4-BE49-F238E27FC236}">
                <a16:creationId xmlns:a16="http://schemas.microsoft.com/office/drawing/2014/main" id="{8F8DB539-D654-26D9-6695-9FA9A61FC908}"/>
              </a:ext>
            </a:extLst>
          </p:cNvPr>
          <p:cNvGraphicFramePr>
            <a:graphicFrameLocks noGrp="1"/>
          </p:cNvGraphicFramePr>
          <p:nvPr>
            <p:ph idx="1"/>
            <p:extLst>
              <p:ext uri="{D42A27DB-BD31-4B8C-83A1-F6EECF244321}">
                <p14:modId xmlns:p14="http://schemas.microsoft.com/office/powerpoint/2010/main" val="258193643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431040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1A91E-A457-B88C-5DE7-3137F797304D}"/>
              </a:ext>
            </a:extLst>
          </p:cNvPr>
          <p:cNvSpPr>
            <a:spLocks noGrp="1"/>
          </p:cNvSpPr>
          <p:nvPr>
            <p:ph type="title"/>
          </p:nvPr>
        </p:nvSpPr>
        <p:spPr>
          <a:xfrm>
            <a:off x="643855" y="1447800"/>
            <a:ext cx="3108626" cy="4572000"/>
          </a:xfrm>
        </p:spPr>
        <p:txBody>
          <a:bodyPr anchor="ctr">
            <a:normAutofit/>
          </a:bodyPr>
          <a:lstStyle/>
          <a:p>
            <a:r>
              <a:rPr lang="en-US" sz="4000" dirty="0">
                <a:solidFill>
                  <a:srgbClr val="F2F2F2"/>
                </a:solidFill>
              </a:rPr>
              <a:t>Possible methods of knowledge transfer</a:t>
            </a:r>
          </a:p>
        </p:txBody>
      </p:sp>
      <p:sp>
        <p:nvSpPr>
          <p:cNvPr id="11" name="Freeform: Shape 10">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15" name="Rectangle 14">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ED4264C4-A18B-EDAB-D912-AFC2DFC1F0CD}"/>
              </a:ext>
            </a:extLst>
          </p:cNvPr>
          <p:cNvGraphicFramePr>
            <a:graphicFrameLocks noGrp="1"/>
          </p:cNvGraphicFramePr>
          <p:nvPr>
            <p:ph idx="1"/>
            <p:extLst>
              <p:ext uri="{D42A27DB-BD31-4B8C-83A1-F6EECF244321}">
                <p14:modId xmlns:p14="http://schemas.microsoft.com/office/powerpoint/2010/main" val="915699867"/>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521120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B88F-9717-77B0-DF5A-87E7ED8EE08F}"/>
              </a:ext>
            </a:extLst>
          </p:cNvPr>
          <p:cNvSpPr>
            <a:spLocks noGrp="1"/>
          </p:cNvSpPr>
          <p:nvPr>
            <p:ph type="title"/>
          </p:nvPr>
        </p:nvSpPr>
        <p:spPr/>
        <p:txBody>
          <a:bodyPr/>
          <a:lstStyle/>
          <a:p>
            <a:pPr algn="ctr"/>
            <a:r>
              <a:rPr lang="en-US" dirty="0"/>
              <a:t>Every person and every interaction matters.</a:t>
            </a:r>
          </a:p>
        </p:txBody>
      </p:sp>
      <p:sp>
        <p:nvSpPr>
          <p:cNvPr id="3" name="Text Placeholder 2">
            <a:extLst>
              <a:ext uri="{FF2B5EF4-FFF2-40B4-BE49-F238E27FC236}">
                <a16:creationId xmlns:a16="http://schemas.microsoft.com/office/drawing/2014/main" id="{A3C5F309-B582-0A79-7378-40F555B48469}"/>
              </a:ext>
            </a:extLst>
          </p:cNvPr>
          <p:cNvSpPr>
            <a:spLocks noGrp="1"/>
          </p:cNvSpPr>
          <p:nvPr>
            <p:ph type="body" sz="half" idx="14"/>
          </p:nvPr>
        </p:nvSpPr>
        <p:spPr/>
        <p:txBody>
          <a:bodyPr/>
          <a:lstStyle/>
          <a:p>
            <a:endParaRPr lang="en-US"/>
          </a:p>
        </p:txBody>
      </p:sp>
      <p:sp>
        <p:nvSpPr>
          <p:cNvPr id="4" name="Text Placeholder 3">
            <a:extLst>
              <a:ext uri="{FF2B5EF4-FFF2-40B4-BE49-F238E27FC236}">
                <a16:creationId xmlns:a16="http://schemas.microsoft.com/office/drawing/2014/main" id="{90E18C5C-3654-578C-346F-BD9C2170B590}"/>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9545510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373a9e-e717-4967-930a-d381e74ab03b" xsi:nil="true"/>
    <lcf76f155ced4ddcb4097134ff3c332f xmlns="11df15c6-a334-4a01-bbf2-01800f0811d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8C36979B6B72488ECFC5EB7942C416" ma:contentTypeVersion="18" ma:contentTypeDescription="Create a new document." ma:contentTypeScope="" ma:versionID="39a2c0f2c475cded5975416965b7c004">
  <xsd:schema xmlns:xsd="http://www.w3.org/2001/XMLSchema" xmlns:xs="http://www.w3.org/2001/XMLSchema" xmlns:p="http://schemas.microsoft.com/office/2006/metadata/properties" xmlns:ns2="11df15c6-a334-4a01-bbf2-01800f0811d8" xmlns:ns3="969e11c2-0b41-4c9a-a6ba-c0e8e783503e" xmlns:ns4="1d373a9e-e717-4967-930a-d381e74ab03b" targetNamespace="http://schemas.microsoft.com/office/2006/metadata/properties" ma:root="true" ma:fieldsID="623571c768b483344e9c8c8ae6655c94" ns2:_="" ns3:_="" ns4:_="">
    <xsd:import namespace="11df15c6-a334-4a01-bbf2-01800f0811d8"/>
    <xsd:import namespace="969e11c2-0b41-4c9a-a6ba-c0e8e783503e"/>
    <xsd:import namespace="1d373a9e-e717-4967-930a-d381e74ab03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4: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df15c6-a334-4a01-bbf2-01800f0811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e8d040-3cf8-41ce-a03b-17301c6837ba"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9e11c2-0b41-4c9a-a6ba-c0e8e78350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373a9e-e717-4967-930a-d381e74ab03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1d5099fe-e869-43dc-afc8-f32bbd4e7f8d}" ma:internalName="TaxCatchAll" ma:showField="CatchAllData" ma:web="1d373a9e-e717-4967-930a-d381e74ab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702F3A-DCB8-43F8-865A-98A880591237}">
  <ds:schemaRefs>
    <ds:schemaRef ds:uri="http://schemas.microsoft.com/office/2006/metadata/properties"/>
    <ds:schemaRef ds:uri="http://schemas.microsoft.com/office/infopath/2007/PartnerControls"/>
    <ds:schemaRef ds:uri="1d373a9e-e717-4967-930a-d381e74ab03b"/>
    <ds:schemaRef ds:uri="11df15c6-a334-4a01-bbf2-01800f0811d8"/>
  </ds:schemaRefs>
</ds:datastoreItem>
</file>

<file path=customXml/itemProps2.xml><?xml version="1.0" encoding="utf-8"?>
<ds:datastoreItem xmlns:ds="http://schemas.openxmlformats.org/officeDocument/2006/customXml" ds:itemID="{81316D67-B32B-4DE6-A7C0-39D29B01643F}">
  <ds:schemaRefs>
    <ds:schemaRef ds:uri="http://schemas.microsoft.com/sharepoint/v3/contenttype/forms"/>
  </ds:schemaRefs>
</ds:datastoreItem>
</file>

<file path=customXml/itemProps3.xml><?xml version="1.0" encoding="utf-8"?>
<ds:datastoreItem xmlns:ds="http://schemas.openxmlformats.org/officeDocument/2006/customXml" ds:itemID="{01F624D5-2CC7-4125-B637-A2E52C823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df15c6-a334-4a01-bbf2-01800f0811d8"/>
    <ds:schemaRef ds:uri="969e11c2-0b41-4c9a-a6ba-c0e8e783503e"/>
    <ds:schemaRef ds:uri="1d373a9e-e717-4967-930a-d381e74ab0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284</TotalTime>
  <Words>721</Words>
  <Application>Microsoft Office PowerPoint</Application>
  <PresentationFormat>Widescreen</PresentationFormat>
  <Paragraphs>65</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vt:lpstr>
      <vt:lpstr>Succession Planning</vt:lpstr>
      <vt:lpstr>Succession Planning Truth v. Misconception</vt:lpstr>
      <vt:lpstr>Reflection</vt:lpstr>
      <vt:lpstr>Supervisor Partnership</vt:lpstr>
      <vt:lpstr>Recommended Action Steps</vt:lpstr>
      <vt:lpstr>Possible methods of knowledge transfer</vt:lpstr>
      <vt:lpstr>Every person and every interaction matters.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Celeste Spier</cp:lastModifiedBy>
  <cp:revision>77</cp:revision>
  <dcterms:created xsi:type="dcterms:W3CDTF">2024-03-29T15:17:32Z</dcterms:created>
  <dcterms:modified xsi:type="dcterms:W3CDTF">2024-04-08T14:47:31Z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0x010100CD8C36979B6B72488ECFC5EB7942C416</vt:lpwstr>
  </property>
  <property fmtid="{D5CDD505-2E9C-101B-9397-08002B2CF9AE}" pid="3" name="MediaServiceImageTags">
    <vt:lpwstr/>
  </property>
</Properties>
</file>